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authors.xml" ContentType="application/vnd.ms-powerpoint.author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p:sldMasterIdLst>
    <p:sldMasterId id="2147483648" r:id="rId1"/>
    <p:sldMasterId id="2147483660" r:id="rId2"/>
    <p:sldMasterId id="2147483672" r:id="rId3"/>
  </p:sldMasterIdLst>
  <p:notesMasterIdLst>
    <p:notesMasterId r:id="rId16"/>
  </p:notesMasterIdLst>
  <p:sldIdLst>
    <p:sldId id="287" r:id="rId4"/>
    <p:sldId id="288" r:id="rId5"/>
    <p:sldId id="289" r:id="rId6"/>
    <p:sldId id="286" r:id="rId7"/>
    <p:sldId id="294" r:id="rId8"/>
    <p:sldId id="295" r:id="rId9"/>
    <p:sldId id="293" r:id="rId10"/>
    <p:sldId id="296" r:id="rId11"/>
    <p:sldId id="297" r:id="rId12"/>
    <p:sldId id="298" r:id="rId13"/>
    <p:sldId id="282" r:id="rId14"/>
    <p:sldId id="299" r:id="rId15"/>
  </p:sldIdLst>
  <p:sldSz cx="12192000" cy="6858000"/>
  <p:notesSz cx="6858000" cy="9144000"/>
  <p:defaultTextStyle>
    <a:defPPr>
      <a:defRPr lang="he-IL"/>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BD0FF85B-CE21-D6F2-1A99-5502192F7A1C}" name="דנה אברמוביץ" initials="דא" userId="S::dana.abramovich@office.eduil.org::52d8df0f-e865-43fe-a165-6f083cbfce7c" providerId="AD"/>
  <p188:author id="{DC9A63D3-F978-C809-5A02-F391D21E2325}" name="דפנה הדר" initials="דה" userId="S::dafnaha@reali.org.il::4f419a13-f067-4491-a6c4-de657f92cbfb"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DF1E9"/>
    <a:srgbClr val="E9EFFE"/>
    <a:srgbClr val="D0C2C2"/>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78945" autoAdjust="0"/>
    <p:restoredTop sz="90456" autoAdjust="0"/>
  </p:normalViewPr>
  <p:slideViewPr>
    <p:cSldViewPr snapToGrid="0">
      <p:cViewPr varScale="1">
        <p:scale>
          <a:sx n="79" d="100"/>
          <a:sy n="79" d="100"/>
        </p:scale>
        <p:origin x="571" y="115"/>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viewProps" Target="viewProps.xml"/><Relationship Id="rId3" Type="http://schemas.openxmlformats.org/officeDocument/2006/relationships/slideMaster" Target="slideMasters/slideMaster3.xml"/><Relationship Id="rId21" Type="http://schemas.microsoft.com/office/2018/10/relationships/authors" Target="authors.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5" Type="http://schemas.openxmlformats.org/officeDocument/2006/relationships/slide" Target="slides/slide2.xml"/><Relationship Id="rId15" Type="http://schemas.openxmlformats.org/officeDocument/2006/relationships/slide" Target="slides/slide12.xml"/><Relationship Id="rId10" Type="http://schemas.openxmlformats.org/officeDocument/2006/relationships/slide" Target="slides/slide7.xml"/><Relationship Id="rId19" Type="http://schemas.openxmlformats.org/officeDocument/2006/relationships/theme" Target="theme/theme1.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מציין מיקום של כותרת עליונה 1"/>
          <p:cNvSpPr>
            <a:spLocks noGrp="1"/>
          </p:cNvSpPr>
          <p:nvPr>
            <p:ph type="hdr" sz="quarter"/>
          </p:nvPr>
        </p:nvSpPr>
        <p:spPr>
          <a:xfrm>
            <a:off x="3886200" y="0"/>
            <a:ext cx="2971800" cy="458788"/>
          </a:xfrm>
          <a:prstGeom prst="rect">
            <a:avLst/>
          </a:prstGeom>
        </p:spPr>
        <p:txBody>
          <a:bodyPr vert="horz" lIns="91440" tIns="45720" rIns="91440" bIns="45720" rtlCol="1"/>
          <a:lstStyle>
            <a:lvl1pPr algn="r">
              <a:defRPr sz="1200"/>
            </a:lvl1pPr>
          </a:lstStyle>
          <a:p>
            <a:endParaRPr lang="he-IL"/>
          </a:p>
        </p:txBody>
      </p:sp>
      <p:sp>
        <p:nvSpPr>
          <p:cNvPr id="3" name="מציין מיקום של תאריך 2"/>
          <p:cNvSpPr>
            <a:spLocks noGrp="1"/>
          </p:cNvSpPr>
          <p:nvPr>
            <p:ph type="dt" idx="1"/>
          </p:nvPr>
        </p:nvSpPr>
        <p:spPr>
          <a:xfrm>
            <a:off x="1588" y="0"/>
            <a:ext cx="2971800" cy="458788"/>
          </a:xfrm>
          <a:prstGeom prst="rect">
            <a:avLst/>
          </a:prstGeom>
        </p:spPr>
        <p:txBody>
          <a:bodyPr vert="horz" lIns="91440" tIns="45720" rIns="91440" bIns="45720" rtlCol="1"/>
          <a:lstStyle>
            <a:lvl1pPr algn="l">
              <a:defRPr sz="1200"/>
            </a:lvl1pPr>
          </a:lstStyle>
          <a:p>
            <a:fld id="{6C440191-91A2-4788-BCBD-2253ABC680C6}" type="datetimeFigureOut">
              <a:rPr lang="he-IL" smtClean="0"/>
              <a:t>י"ט/טבת/תשפ"ד</a:t>
            </a:fld>
            <a:endParaRPr lang="he-IL"/>
          </a:p>
        </p:txBody>
      </p:sp>
      <p:sp>
        <p:nvSpPr>
          <p:cNvPr id="4" name="מציין מיקום של תמונת שקופית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1" anchor="ctr"/>
          <a:lstStyle/>
          <a:p>
            <a:endParaRPr lang="he-IL"/>
          </a:p>
        </p:txBody>
      </p:sp>
      <p:sp>
        <p:nvSpPr>
          <p:cNvPr id="5" name="מציין מיקום של הערות 4"/>
          <p:cNvSpPr>
            <a:spLocks noGrp="1"/>
          </p:cNvSpPr>
          <p:nvPr>
            <p:ph type="body" sz="quarter" idx="3"/>
          </p:nvPr>
        </p:nvSpPr>
        <p:spPr>
          <a:xfrm>
            <a:off x="685800" y="4400550"/>
            <a:ext cx="5486400" cy="3600450"/>
          </a:xfrm>
          <a:prstGeom prst="rect">
            <a:avLst/>
          </a:prstGeom>
        </p:spPr>
        <p:txBody>
          <a:bodyPr vert="horz" lIns="91440" tIns="45720" rIns="91440" bIns="45720" rtlCol="1"/>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p>
        </p:txBody>
      </p:sp>
      <p:sp>
        <p:nvSpPr>
          <p:cNvPr id="6" name="מציין מיקום של כותרת תחתונה 5"/>
          <p:cNvSpPr>
            <a:spLocks noGrp="1"/>
          </p:cNvSpPr>
          <p:nvPr>
            <p:ph type="ftr" sz="quarter" idx="4"/>
          </p:nvPr>
        </p:nvSpPr>
        <p:spPr>
          <a:xfrm>
            <a:off x="3886200" y="8685213"/>
            <a:ext cx="2971800" cy="458787"/>
          </a:xfrm>
          <a:prstGeom prst="rect">
            <a:avLst/>
          </a:prstGeom>
        </p:spPr>
        <p:txBody>
          <a:bodyPr vert="horz" lIns="91440" tIns="45720" rIns="91440" bIns="45720" rtlCol="1" anchor="b"/>
          <a:lstStyle>
            <a:lvl1pPr algn="r">
              <a:defRPr sz="1200"/>
            </a:lvl1pPr>
          </a:lstStyle>
          <a:p>
            <a:endParaRPr lang="he-IL"/>
          </a:p>
        </p:txBody>
      </p:sp>
      <p:sp>
        <p:nvSpPr>
          <p:cNvPr id="7" name="מציין מיקום של מספר שקופית 6"/>
          <p:cNvSpPr>
            <a:spLocks noGrp="1"/>
          </p:cNvSpPr>
          <p:nvPr>
            <p:ph type="sldNum" sz="quarter" idx="5"/>
          </p:nvPr>
        </p:nvSpPr>
        <p:spPr>
          <a:xfrm>
            <a:off x="1588" y="8685213"/>
            <a:ext cx="2971800" cy="458787"/>
          </a:xfrm>
          <a:prstGeom prst="rect">
            <a:avLst/>
          </a:prstGeom>
        </p:spPr>
        <p:txBody>
          <a:bodyPr vert="horz" lIns="91440" tIns="45720" rIns="91440" bIns="45720" rtlCol="1" anchor="b"/>
          <a:lstStyle>
            <a:lvl1pPr algn="l">
              <a:defRPr sz="1200"/>
            </a:lvl1pPr>
          </a:lstStyle>
          <a:p>
            <a:fld id="{4D09FABA-6F11-4152-9F65-7E0FE3E5FE2E}" type="slidenum">
              <a:rPr lang="he-IL" smtClean="0"/>
              <a:t>‹#›</a:t>
            </a:fld>
            <a:endParaRPr lang="he-IL"/>
          </a:p>
        </p:txBody>
      </p:sp>
    </p:spTree>
    <p:extLst>
      <p:ext uri="{BB962C8B-B14F-4D97-AF65-F5344CB8AC3E}">
        <p14:creationId xmlns:p14="http://schemas.microsoft.com/office/powerpoint/2010/main" val="2921319097"/>
      </p:ext>
    </p:extLst>
  </p:cSld>
  <p:clrMap bg1="lt1" tx1="dk1" bg2="lt2" tx2="dk2" accent1="accent1" accent2="accent2" accent3="accent3" accent4="accent4" accent5="accent5" accent6="accent6" hlink="hlink" folHlink="folHlink"/>
  <p:notesStyle>
    <a:lvl1pPr marL="0" algn="r" defTabSz="914400" rtl="1" eaLnBrk="1" latinLnBrk="0" hangingPunct="1">
      <a:defRPr sz="1200" kern="1200">
        <a:solidFill>
          <a:schemeClr val="tx1"/>
        </a:solidFill>
        <a:latin typeface="+mn-lt"/>
        <a:ea typeface="+mn-ea"/>
        <a:cs typeface="+mn-cs"/>
      </a:defRPr>
    </a:lvl1pPr>
    <a:lvl2pPr marL="457200" algn="r" defTabSz="914400" rtl="1" eaLnBrk="1" latinLnBrk="0" hangingPunct="1">
      <a:defRPr sz="1200" kern="1200">
        <a:solidFill>
          <a:schemeClr val="tx1"/>
        </a:solidFill>
        <a:latin typeface="+mn-lt"/>
        <a:ea typeface="+mn-ea"/>
        <a:cs typeface="+mn-cs"/>
      </a:defRPr>
    </a:lvl2pPr>
    <a:lvl3pPr marL="914400" algn="r" defTabSz="914400" rtl="1" eaLnBrk="1" latinLnBrk="0" hangingPunct="1">
      <a:defRPr sz="1200" kern="1200">
        <a:solidFill>
          <a:schemeClr val="tx1"/>
        </a:solidFill>
        <a:latin typeface="+mn-lt"/>
        <a:ea typeface="+mn-ea"/>
        <a:cs typeface="+mn-cs"/>
      </a:defRPr>
    </a:lvl3pPr>
    <a:lvl4pPr marL="1371600" algn="r" defTabSz="914400" rtl="1" eaLnBrk="1" latinLnBrk="0" hangingPunct="1">
      <a:defRPr sz="1200" kern="1200">
        <a:solidFill>
          <a:schemeClr val="tx1"/>
        </a:solidFill>
        <a:latin typeface="+mn-lt"/>
        <a:ea typeface="+mn-ea"/>
        <a:cs typeface="+mn-cs"/>
      </a:defRPr>
    </a:lvl4pPr>
    <a:lvl5pPr marL="1828800" algn="r" defTabSz="914400" rtl="1" eaLnBrk="1" latinLnBrk="0" hangingPunct="1">
      <a:defRPr sz="1200" kern="1200">
        <a:solidFill>
          <a:schemeClr val="tx1"/>
        </a:solidFill>
        <a:latin typeface="+mn-lt"/>
        <a:ea typeface="+mn-ea"/>
        <a:cs typeface="+mn-cs"/>
      </a:defRPr>
    </a:lvl5pPr>
    <a:lvl6pPr marL="2286000" algn="r" defTabSz="914400" rtl="1" eaLnBrk="1" latinLnBrk="0" hangingPunct="1">
      <a:defRPr sz="1200" kern="1200">
        <a:solidFill>
          <a:schemeClr val="tx1"/>
        </a:solidFill>
        <a:latin typeface="+mn-lt"/>
        <a:ea typeface="+mn-ea"/>
        <a:cs typeface="+mn-cs"/>
      </a:defRPr>
    </a:lvl6pPr>
    <a:lvl7pPr marL="2743200" algn="r" defTabSz="914400" rtl="1" eaLnBrk="1" latinLnBrk="0" hangingPunct="1">
      <a:defRPr sz="1200" kern="1200">
        <a:solidFill>
          <a:schemeClr val="tx1"/>
        </a:solidFill>
        <a:latin typeface="+mn-lt"/>
        <a:ea typeface="+mn-ea"/>
        <a:cs typeface="+mn-cs"/>
      </a:defRPr>
    </a:lvl7pPr>
    <a:lvl8pPr marL="3200400" algn="r" defTabSz="914400" rtl="1" eaLnBrk="1" latinLnBrk="0" hangingPunct="1">
      <a:defRPr sz="1200" kern="1200">
        <a:solidFill>
          <a:schemeClr val="tx1"/>
        </a:solidFill>
        <a:latin typeface="+mn-lt"/>
        <a:ea typeface="+mn-ea"/>
        <a:cs typeface="+mn-cs"/>
      </a:defRPr>
    </a:lvl8pPr>
    <a:lvl9pPr marL="3657600" algn="r" defTabSz="914400" rtl="1"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endParaRPr lang="he-IL" dirty="0"/>
          </a:p>
        </p:txBody>
      </p:sp>
      <p:sp>
        <p:nvSpPr>
          <p:cNvPr id="4" name="מציין מיקום של מספר שקופית 3"/>
          <p:cNvSpPr>
            <a:spLocks noGrp="1"/>
          </p:cNvSpPr>
          <p:nvPr>
            <p:ph type="sldNum" sz="quarter" idx="5"/>
          </p:nvPr>
        </p:nvSpPr>
        <p:spPr/>
        <p:txBody>
          <a:bodyPr/>
          <a:lstStyle/>
          <a:p>
            <a:pPr marL="0" marR="0" lvl="0" indent="0" algn="l" defTabSz="914400" rtl="1" eaLnBrk="1" fontAlgn="auto" latinLnBrk="0" hangingPunct="1">
              <a:lnSpc>
                <a:spcPct val="100000"/>
              </a:lnSpc>
              <a:spcBef>
                <a:spcPts val="0"/>
              </a:spcBef>
              <a:spcAft>
                <a:spcPts val="0"/>
              </a:spcAft>
              <a:buClrTx/>
              <a:buSzTx/>
              <a:buFontTx/>
              <a:buNone/>
              <a:tabLst/>
              <a:defRPr/>
            </a:pPr>
            <a:fld id="{4D09FABA-6F11-4152-9F65-7E0FE3E5FE2E}" type="slidenum">
              <a:rPr kumimoji="0" lang="he-IL" sz="1200" b="0" i="0" u="none" strike="noStrike" kern="1200" cap="none" spc="0" normalizeH="0" baseline="0" noProof="0" smtClean="0">
                <a:ln>
                  <a:noFill/>
                </a:ln>
                <a:solidFill>
                  <a:prstClr val="black"/>
                </a:solidFill>
                <a:effectLst/>
                <a:uLnTx/>
                <a:uFillTx/>
                <a:latin typeface="Calibri" panose="020F0502020204030204"/>
                <a:ea typeface="+mn-ea"/>
                <a:cs typeface="Arial" panose="020B0604020202020204" pitchFamily="34" charset="0"/>
              </a:rPr>
              <a:pPr marL="0" marR="0" lvl="0" indent="0" algn="l" defTabSz="914400" rtl="1" eaLnBrk="1" fontAlgn="auto" latinLnBrk="0" hangingPunct="1">
                <a:lnSpc>
                  <a:spcPct val="100000"/>
                </a:lnSpc>
                <a:spcBef>
                  <a:spcPts val="0"/>
                </a:spcBef>
                <a:spcAft>
                  <a:spcPts val="0"/>
                </a:spcAft>
                <a:buClrTx/>
                <a:buSzTx/>
                <a:buFontTx/>
                <a:buNone/>
                <a:tabLst/>
                <a:defRPr/>
              </a:pPr>
              <a:t>2</a:t>
            </a:fld>
            <a:endParaRPr kumimoji="0" lang="he-IL" sz="12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endParaRPr>
          </a:p>
        </p:txBody>
      </p:sp>
    </p:spTree>
    <p:extLst>
      <p:ext uri="{BB962C8B-B14F-4D97-AF65-F5344CB8AC3E}">
        <p14:creationId xmlns:p14="http://schemas.microsoft.com/office/powerpoint/2010/main" val="104630132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endParaRPr lang="he-IL" dirty="0"/>
          </a:p>
        </p:txBody>
      </p:sp>
      <p:sp>
        <p:nvSpPr>
          <p:cNvPr id="4" name="מציין מיקום של מספר שקופית 3"/>
          <p:cNvSpPr>
            <a:spLocks noGrp="1"/>
          </p:cNvSpPr>
          <p:nvPr>
            <p:ph type="sldNum" sz="quarter" idx="5"/>
          </p:nvPr>
        </p:nvSpPr>
        <p:spPr/>
        <p:txBody>
          <a:bodyPr/>
          <a:lstStyle/>
          <a:p>
            <a:fld id="{4D09FABA-6F11-4152-9F65-7E0FE3E5FE2E}" type="slidenum">
              <a:rPr lang="he-IL" smtClean="0"/>
              <a:t>11</a:t>
            </a:fld>
            <a:endParaRPr lang="he-IL"/>
          </a:p>
        </p:txBody>
      </p:sp>
    </p:spTree>
    <p:extLst>
      <p:ext uri="{BB962C8B-B14F-4D97-AF65-F5344CB8AC3E}">
        <p14:creationId xmlns:p14="http://schemas.microsoft.com/office/powerpoint/2010/main" val="127081032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r>
              <a:rPr lang="he-IL" dirty="0"/>
              <a:t>מכתב מוצע להורים.</a:t>
            </a:r>
          </a:p>
        </p:txBody>
      </p:sp>
      <p:sp>
        <p:nvSpPr>
          <p:cNvPr id="4" name="מציין מיקום של מספר שקופית 3"/>
          <p:cNvSpPr>
            <a:spLocks noGrp="1"/>
          </p:cNvSpPr>
          <p:nvPr>
            <p:ph type="sldNum" sz="quarter" idx="5"/>
          </p:nvPr>
        </p:nvSpPr>
        <p:spPr/>
        <p:txBody>
          <a:bodyPr/>
          <a:lstStyle/>
          <a:p>
            <a:pPr marL="0" marR="0" lvl="0" indent="0" algn="l" defTabSz="914400" rtl="1" eaLnBrk="1" fontAlgn="auto" latinLnBrk="0" hangingPunct="1">
              <a:lnSpc>
                <a:spcPct val="100000"/>
              </a:lnSpc>
              <a:spcBef>
                <a:spcPts val="0"/>
              </a:spcBef>
              <a:spcAft>
                <a:spcPts val="0"/>
              </a:spcAft>
              <a:buClrTx/>
              <a:buSzTx/>
              <a:buFontTx/>
              <a:buNone/>
              <a:tabLst/>
              <a:defRPr/>
            </a:pPr>
            <a:fld id="{4D09FABA-6F11-4152-9F65-7E0FE3E5FE2E}" type="slidenum">
              <a:rPr kumimoji="0" lang="he-IL" sz="1200" b="0" i="0" u="none" strike="noStrike" kern="1200" cap="none" spc="0" normalizeH="0" baseline="0" noProof="0" smtClean="0">
                <a:ln>
                  <a:noFill/>
                </a:ln>
                <a:solidFill>
                  <a:prstClr val="black"/>
                </a:solidFill>
                <a:effectLst/>
                <a:uLnTx/>
                <a:uFillTx/>
                <a:latin typeface="Calibri" panose="020F0502020204030204"/>
                <a:ea typeface="+mn-ea"/>
                <a:cs typeface="Arial" panose="020B0604020202020204" pitchFamily="34" charset="0"/>
              </a:rPr>
              <a:pPr marL="0" marR="0" lvl="0" indent="0" algn="l" defTabSz="914400" rtl="1" eaLnBrk="1" fontAlgn="auto" latinLnBrk="0" hangingPunct="1">
                <a:lnSpc>
                  <a:spcPct val="100000"/>
                </a:lnSpc>
                <a:spcBef>
                  <a:spcPts val="0"/>
                </a:spcBef>
                <a:spcAft>
                  <a:spcPts val="0"/>
                </a:spcAft>
                <a:buClrTx/>
                <a:buSzTx/>
                <a:buFontTx/>
                <a:buNone/>
                <a:tabLst/>
                <a:defRPr/>
              </a:pPr>
              <a:t>12</a:t>
            </a:fld>
            <a:endParaRPr kumimoji="0" lang="he-IL" sz="12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endParaRPr>
          </a:p>
        </p:txBody>
      </p:sp>
    </p:spTree>
    <p:extLst>
      <p:ext uri="{BB962C8B-B14F-4D97-AF65-F5344CB8AC3E}">
        <p14:creationId xmlns:p14="http://schemas.microsoft.com/office/powerpoint/2010/main" val="406858048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endParaRPr lang="he-IL" dirty="0"/>
          </a:p>
        </p:txBody>
      </p:sp>
      <p:sp>
        <p:nvSpPr>
          <p:cNvPr id="4" name="מציין מיקום של מספר שקופית 3"/>
          <p:cNvSpPr>
            <a:spLocks noGrp="1"/>
          </p:cNvSpPr>
          <p:nvPr>
            <p:ph type="sldNum" sz="quarter" idx="5"/>
          </p:nvPr>
        </p:nvSpPr>
        <p:spPr/>
        <p:txBody>
          <a:bodyPr/>
          <a:lstStyle/>
          <a:p>
            <a:pPr marL="0" marR="0" lvl="0" indent="0" algn="l" defTabSz="914400" rtl="1" eaLnBrk="1" fontAlgn="auto" latinLnBrk="0" hangingPunct="1">
              <a:lnSpc>
                <a:spcPct val="100000"/>
              </a:lnSpc>
              <a:spcBef>
                <a:spcPts val="0"/>
              </a:spcBef>
              <a:spcAft>
                <a:spcPts val="0"/>
              </a:spcAft>
              <a:buClrTx/>
              <a:buSzTx/>
              <a:buFontTx/>
              <a:buNone/>
              <a:tabLst/>
              <a:defRPr/>
            </a:pPr>
            <a:fld id="{4D09FABA-6F11-4152-9F65-7E0FE3E5FE2E}" type="slidenum">
              <a:rPr kumimoji="0" lang="he-IL" sz="1200" b="0" i="0" u="none" strike="noStrike" kern="1200" cap="none" spc="0" normalizeH="0" baseline="0" noProof="0" smtClean="0">
                <a:ln>
                  <a:noFill/>
                </a:ln>
                <a:solidFill>
                  <a:prstClr val="black"/>
                </a:solidFill>
                <a:effectLst/>
                <a:uLnTx/>
                <a:uFillTx/>
                <a:latin typeface="Calibri" panose="020F0502020204030204"/>
                <a:ea typeface="+mn-ea"/>
                <a:cs typeface="Arial" panose="020B0604020202020204" pitchFamily="34" charset="0"/>
              </a:rPr>
              <a:pPr marL="0" marR="0" lvl="0" indent="0" algn="l" defTabSz="914400" rtl="1" eaLnBrk="1" fontAlgn="auto" latinLnBrk="0" hangingPunct="1">
                <a:lnSpc>
                  <a:spcPct val="100000"/>
                </a:lnSpc>
                <a:spcBef>
                  <a:spcPts val="0"/>
                </a:spcBef>
                <a:spcAft>
                  <a:spcPts val="0"/>
                </a:spcAft>
                <a:buClrTx/>
                <a:buSzTx/>
                <a:buFontTx/>
                <a:buNone/>
                <a:tabLst/>
                <a:defRPr/>
              </a:pPr>
              <a:t>3</a:t>
            </a:fld>
            <a:endParaRPr kumimoji="0" lang="he-IL" sz="12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endParaRPr>
          </a:p>
        </p:txBody>
      </p:sp>
    </p:spTree>
    <p:extLst>
      <p:ext uri="{BB962C8B-B14F-4D97-AF65-F5344CB8AC3E}">
        <p14:creationId xmlns:p14="http://schemas.microsoft.com/office/powerpoint/2010/main" val="43155452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r>
              <a:rPr lang="he-IL" b="1" dirty="0"/>
              <a:t>אפשרות א': הפעילות הנוכחית מהווה מפגש המשך לפעילות "עודד המעודד" ו/או "גלי, מקשיבה לי". </a:t>
            </a:r>
          </a:p>
          <a:p>
            <a:r>
              <a:rPr lang="he-IL" b="1" dirty="0"/>
              <a:t>נפתח:</a:t>
            </a:r>
          </a:p>
          <a:p>
            <a:r>
              <a:rPr lang="he-IL" b="0" dirty="0"/>
              <a:t>ילדים יקרים, במפגש הקודם הכרנו את גיבורי-העל האהובים עליכם. הכרנו גם את "עודד המעודד" ואת גיבורת העל – "גלי, מקשיבה לי".</a:t>
            </a:r>
          </a:p>
          <a:p>
            <a:r>
              <a:rPr lang="he-IL" b="0" dirty="0"/>
              <a:t>עודד עזר לנו ללמוד איך אנחנו יכולים לעודד חברים, כדי שימשיכו בפעילות, ירגישו טוב עם עצמם וגם אנחנו נרגיש טוב וחלק מהקבוצה.</a:t>
            </a:r>
          </a:p>
          <a:p>
            <a:r>
              <a:rPr lang="he-IL" b="1" u="sng" dirty="0"/>
              <a:t>היום נכיר גיבור-העל מיוחד במינו שקוראים לו רועי. </a:t>
            </a:r>
          </a:p>
          <a:p>
            <a:endParaRPr lang="he-IL" b="0" dirty="0"/>
          </a:p>
          <a:p>
            <a:endParaRPr lang="he-IL" b="1" dirty="0"/>
          </a:p>
          <a:p>
            <a:r>
              <a:rPr lang="he-IL" b="1" dirty="0"/>
              <a:t>אפשרות ב': הפעילות הנוכחית היא פעילות ראשונה בסדרה</a:t>
            </a:r>
          </a:p>
          <a:p>
            <a:r>
              <a:rPr lang="he-IL" b="1" dirty="0"/>
              <a:t>נפתח: </a:t>
            </a:r>
          </a:p>
          <a:p>
            <a:r>
              <a:rPr lang="he-IL" b="0" dirty="0"/>
              <a:t>היום, ילדים, הייתי רוצה להכיר את גיבורי  וגיבורות העל האהובים עליכם, ספרו לי עליהם</a:t>
            </a:r>
          </a:p>
          <a:p>
            <a:r>
              <a:rPr lang="he-IL" b="1" dirty="0"/>
              <a:t>נקשיב לדברי הילדים</a:t>
            </a:r>
          </a:p>
          <a:p>
            <a:endParaRPr lang="he-IL" b="0" dirty="0"/>
          </a:p>
          <a:p>
            <a:r>
              <a:rPr lang="he-IL" b="1" dirty="0"/>
              <a:t>נשאל: </a:t>
            </a:r>
          </a:p>
          <a:p>
            <a:r>
              <a:rPr lang="he-IL" b="0" dirty="0"/>
              <a:t>"מה הופך את גיבור-העל שלכם למיוחד?" </a:t>
            </a:r>
          </a:p>
          <a:p>
            <a:endParaRPr lang="he-IL" b="0" dirty="0"/>
          </a:p>
          <a:p>
            <a:r>
              <a:rPr lang="he-IL" b="1" dirty="0"/>
              <a:t>נקשיב לתשובות הילדים:</a:t>
            </a:r>
          </a:p>
          <a:p>
            <a:r>
              <a:rPr lang="he-IL" b="0" dirty="0"/>
              <a:t>נכוון את הילדים גם לתשובות המספרות על התנהגויות של עזרה לאחר.</a:t>
            </a:r>
          </a:p>
          <a:p>
            <a:endParaRPr lang="he-IL" b="1" dirty="0"/>
          </a:p>
          <a:p>
            <a:r>
              <a:rPr lang="he-IL" b="1" dirty="0"/>
              <a:t>נאמר</a:t>
            </a:r>
            <a:r>
              <a:rPr lang="he-IL" b="0" dirty="0"/>
              <a:t>:</a:t>
            </a:r>
          </a:p>
          <a:p>
            <a:r>
              <a:rPr lang="he-IL" b="0" dirty="0"/>
              <a:t>"מעבר ליכולות הפיזיות המיוחדות של הגיבור, גיבור-על עוזר לחברה. </a:t>
            </a:r>
          </a:p>
          <a:p>
            <a:r>
              <a:rPr lang="he-IL" b="0" dirty="0"/>
              <a:t>הוא רואה את הקושי, הסבל, הבעיה שקיימים והוא בא כדי לעזור לאנשים שקשה להם. </a:t>
            </a:r>
          </a:p>
          <a:p>
            <a:r>
              <a:rPr lang="he-IL" b="0" dirty="0"/>
              <a:t>לפעמים פונים אליו בבקשת עזרה ולפעמים הוא בעצמו שם לב שיש צורך בעזרה והוא בא לעזור."</a:t>
            </a:r>
          </a:p>
          <a:p>
            <a:endParaRPr lang="he-IL" b="0" dirty="0"/>
          </a:p>
          <a:p>
            <a:r>
              <a:rPr lang="he-IL" b="1" u="sng" dirty="0"/>
              <a:t>היום נכיר גיבור-העל המיוחד במינו שקוראים לו רועי.</a:t>
            </a:r>
          </a:p>
        </p:txBody>
      </p:sp>
      <p:sp>
        <p:nvSpPr>
          <p:cNvPr id="4" name="מציין מיקום של מספר שקופית 3"/>
          <p:cNvSpPr>
            <a:spLocks noGrp="1"/>
          </p:cNvSpPr>
          <p:nvPr>
            <p:ph type="sldNum" sz="quarter" idx="5"/>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86DF131-C1BE-4EE6-B3D3-8FD6CE9607E3}" type="slidenum">
              <a:rPr kumimoji="0" lang="he-IL" sz="1200" b="0" i="0" u="none" strike="noStrike" kern="1200" cap="none" spc="0" normalizeH="0" baseline="0" noProof="0" smtClean="0">
                <a:ln>
                  <a:noFill/>
                </a:ln>
                <a:solidFill>
                  <a:prstClr val="black"/>
                </a:solidFill>
                <a:effectLst/>
                <a:uLnTx/>
                <a:uFillTx/>
                <a:latin typeface="Calibri" panose="020F0502020204030204"/>
                <a:ea typeface="+mn-ea"/>
                <a:cs typeface="Arial" panose="020B0604020202020204"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4</a:t>
            </a:fld>
            <a:endParaRPr kumimoji="0" lang="he-IL" sz="12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endParaRPr>
          </a:p>
        </p:txBody>
      </p:sp>
    </p:spTree>
    <p:extLst>
      <p:ext uri="{BB962C8B-B14F-4D97-AF65-F5344CB8AC3E}">
        <p14:creationId xmlns:p14="http://schemas.microsoft.com/office/powerpoint/2010/main" val="100716249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r>
              <a:rPr lang="he-IL" b="1" dirty="0"/>
              <a:t>נשאל:</a:t>
            </a:r>
          </a:p>
          <a:p>
            <a:r>
              <a:rPr lang="he-IL" dirty="0"/>
              <a:t>מה אתם חושבים יכול להיות כוח העל של רועי?</a:t>
            </a:r>
          </a:p>
          <a:p>
            <a:endParaRPr lang="he-IL" dirty="0"/>
          </a:p>
          <a:p>
            <a:r>
              <a:rPr lang="he-IL" b="1" dirty="0"/>
              <a:t>נקשיב לתשובות הילדים ונאמר: </a:t>
            </a:r>
          </a:p>
          <a:p>
            <a:r>
              <a:rPr lang="he-IL" dirty="0"/>
              <a:t>לרועי יש כוח על שעוזר לו לראות חברים שרוצים להצטרף ולשתף אותם במשחק.</a:t>
            </a:r>
          </a:p>
          <a:p>
            <a:r>
              <a:rPr lang="he-IL" dirty="0"/>
              <a:t>רועי שיחק עם חבריו במרכז המשפחה, כולם הכינו ארוחת ערב טעימה. אריאל התקרבה והסתכלה, רועי שם לב שאריאל מתעניינת, הוא הציע לה להצטרף למשחק.</a:t>
            </a:r>
          </a:p>
          <a:p>
            <a:r>
              <a:rPr lang="he-IL" dirty="0"/>
              <a:t>אריאל כל כך שמחה ואמרה "כן! אני רוצה לשחק אתכם, תודה רועי!"</a:t>
            </a:r>
          </a:p>
          <a:p>
            <a:r>
              <a:rPr lang="he-IL" dirty="0"/>
              <a:t>רועי שמח מאד להשתמש בכוח העל שלו והיה גאה בעצמו.</a:t>
            </a:r>
          </a:p>
          <a:p>
            <a:endParaRPr lang="he-IL" dirty="0"/>
          </a:p>
          <a:p>
            <a:r>
              <a:rPr lang="he-IL" b="1" dirty="0"/>
              <a:t>נשאל:</a:t>
            </a:r>
          </a:p>
          <a:p>
            <a:r>
              <a:rPr lang="he-IL" b="0" dirty="0"/>
              <a:t>מדוע לדעתכם אריאל ורועי שמחו?</a:t>
            </a:r>
          </a:p>
          <a:p>
            <a:r>
              <a:rPr lang="he-IL" dirty="0"/>
              <a:t>איך מרגיש לדעתכם מי שמשתף אחרים במשחק? ומי שמשתפים אותו?</a:t>
            </a:r>
          </a:p>
          <a:p>
            <a:endParaRPr lang="he-IL" b="1" dirty="0"/>
          </a:p>
          <a:p>
            <a:r>
              <a:rPr lang="he-IL" b="1" dirty="0"/>
              <a:t>נסביר:</a:t>
            </a:r>
          </a:p>
          <a:p>
            <a:r>
              <a:rPr lang="he-IL" b="0" dirty="0"/>
              <a:t>כשאנו משתפים במשחק, אנחנו מרגישים שמחה, הנאה, גאוה, אנחנו מרגישים שאנחנו חברים טובים, אכפתיים ומתחשבים. </a:t>
            </a:r>
          </a:p>
          <a:p>
            <a:r>
              <a:rPr lang="he-IL" b="0" dirty="0"/>
              <a:t>כשמציעים לי להצטרף אני מרגיש/ה ביטחון, שייך/ת, אני מרגיש/ה שמח/ה ורגוע/ה, שרוצים להיות איתי, ששמים לב אלי – זו הרגשה מאוד טובה.</a:t>
            </a:r>
          </a:p>
        </p:txBody>
      </p:sp>
      <p:sp>
        <p:nvSpPr>
          <p:cNvPr id="4" name="מציין מיקום של מספר שקופית 3"/>
          <p:cNvSpPr>
            <a:spLocks noGrp="1"/>
          </p:cNvSpPr>
          <p:nvPr>
            <p:ph type="sldNum" sz="quarter" idx="5"/>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86DF131-C1BE-4EE6-B3D3-8FD6CE9607E3}" type="slidenum">
              <a:rPr kumimoji="0" lang="he-IL" sz="1200" b="0" i="0" u="none" strike="noStrike" kern="1200" cap="none" spc="0" normalizeH="0" baseline="0" noProof="0" smtClean="0">
                <a:ln>
                  <a:noFill/>
                </a:ln>
                <a:solidFill>
                  <a:prstClr val="black"/>
                </a:solidFill>
                <a:effectLst/>
                <a:uLnTx/>
                <a:uFillTx/>
                <a:latin typeface="Calibri" panose="020F0502020204030204"/>
                <a:ea typeface="+mn-ea"/>
                <a:cs typeface="Arial" panose="020B0604020202020204"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5</a:t>
            </a:fld>
            <a:endParaRPr kumimoji="0" lang="he-IL" sz="12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endParaRPr>
          </a:p>
        </p:txBody>
      </p:sp>
    </p:spTree>
    <p:extLst>
      <p:ext uri="{BB962C8B-B14F-4D97-AF65-F5344CB8AC3E}">
        <p14:creationId xmlns:p14="http://schemas.microsoft.com/office/powerpoint/2010/main" val="92697918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r>
              <a:rPr lang="he-IL" b="1" dirty="0"/>
              <a:t>נתרגל:</a:t>
            </a:r>
            <a:endParaRPr lang="he-IL" dirty="0"/>
          </a:p>
          <a:p>
            <a:r>
              <a:rPr lang="he-IL" dirty="0"/>
              <a:t>באמצעות שני השלבים הבאים - </a:t>
            </a:r>
          </a:p>
          <a:p>
            <a:r>
              <a:rPr lang="he-IL" dirty="0"/>
              <a:t>שלב ראשון: נזהה חבר/ה שרוצה להצטרף</a:t>
            </a:r>
          </a:p>
          <a:p>
            <a:r>
              <a:rPr lang="he-IL" dirty="0"/>
              <a:t>שלב שני: נציע לחבר/ה להצטרף</a:t>
            </a:r>
          </a:p>
          <a:p>
            <a:endParaRPr lang="he-IL" b="1" dirty="0"/>
          </a:p>
          <a:p>
            <a:r>
              <a:rPr lang="he-IL" b="1" dirty="0"/>
              <a:t>נשאל:</a:t>
            </a:r>
          </a:p>
          <a:p>
            <a:r>
              <a:rPr lang="he-IL" b="0" dirty="0"/>
              <a:t>איך נדע/נזהה שחבר/ה רוצה להצטרף למשחק?</a:t>
            </a:r>
          </a:p>
          <a:p>
            <a:endParaRPr lang="he-IL" b="1" dirty="0"/>
          </a:p>
          <a:p>
            <a:r>
              <a:rPr lang="he-IL" b="1" dirty="0"/>
              <a:t>נקשיב לתשובות הילדים</a:t>
            </a:r>
          </a:p>
          <a:p>
            <a:r>
              <a:rPr lang="he-IL" b="0" dirty="0"/>
              <a:t>אנחנו יכולים לזהות כשהחבר רוצה להצטרף למשחק, בדרכים הבאות:</a:t>
            </a:r>
          </a:p>
          <a:p>
            <a:r>
              <a:rPr lang="he-IL" dirty="0"/>
              <a:t>- אנחנו משחקים וחבר מבקש להצטרף למשחק</a:t>
            </a:r>
          </a:p>
          <a:p>
            <a:r>
              <a:rPr lang="he-IL" dirty="0"/>
              <a:t>- אנחנו משחקים וחבר נמצא קרוב אלינו ומתבונן עלינו. הוא לא מבקש במילים להצטרף.</a:t>
            </a:r>
          </a:p>
          <a:p>
            <a:r>
              <a:rPr lang="he-IL" dirty="0"/>
              <a:t>- אנחנו רואים שהחבר לא מוצא משחק שהוא יכול לשחק בו. </a:t>
            </a:r>
          </a:p>
        </p:txBody>
      </p:sp>
      <p:sp>
        <p:nvSpPr>
          <p:cNvPr id="4" name="מציין מיקום של מספר שקופית 3"/>
          <p:cNvSpPr>
            <a:spLocks noGrp="1"/>
          </p:cNvSpPr>
          <p:nvPr>
            <p:ph type="sldNum" sz="quarter" idx="5"/>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86DF131-C1BE-4EE6-B3D3-8FD6CE9607E3}" type="slidenum">
              <a:rPr kumimoji="0" lang="he-IL" sz="1200" b="0" i="0" u="none" strike="noStrike" kern="1200" cap="none" spc="0" normalizeH="0" baseline="0" noProof="0" smtClean="0">
                <a:ln>
                  <a:noFill/>
                </a:ln>
                <a:solidFill>
                  <a:prstClr val="black"/>
                </a:solidFill>
                <a:effectLst/>
                <a:uLnTx/>
                <a:uFillTx/>
                <a:latin typeface="Calibri" panose="020F0502020204030204"/>
                <a:ea typeface="+mn-ea"/>
                <a:cs typeface="Arial" panose="020B0604020202020204"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6</a:t>
            </a:fld>
            <a:endParaRPr kumimoji="0" lang="he-IL" sz="12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endParaRPr>
          </a:p>
        </p:txBody>
      </p:sp>
    </p:spTree>
    <p:extLst>
      <p:ext uri="{BB962C8B-B14F-4D97-AF65-F5344CB8AC3E}">
        <p14:creationId xmlns:p14="http://schemas.microsoft.com/office/powerpoint/2010/main" val="33323469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r>
              <a:rPr lang="he-IL" b="1" dirty="0"/>
              <a:t>נאמר:</a:t>
            </a:r>
          </a:p>
          <a:p>
            <a:r>
              <a:rPr lang="he-IL" b="0" dirty="0"/>
              <a:t>בתמונה אנחנו רואים קבוצה משחקת וילד מבקש להצטרף למשחק.</a:t>
            </a:r>
          </a:p>
          <a:p>
            <a:endParaRPr lang="he-IL" b="0" dirty="0"/>
          </a:p>
          <a:p>
            <a:r>
              <a:rPr lang="he-IL" b="1" dirty="0"/>
              <a:t>נשאל:</a:t>
            </a:r>
          </a:p>
          <a:p>
            <a:r>
              <a:rPr lang="he-IL" b="0" dirty="0"/>
              <a:t>איך הקבוצה יכולה לענות לו ולהציע לו להצטרף למשחק?</a:t>
            </a:r>
          </a:p>
          <a:p>
            <a:r>
              <a:rPr lang="he-IL" b="0" dirty="0"/>
              <a:t>נקשיב לתשובות הילדים - יתכן שיעלו כל מיני תשובות, נעודד תשובות שיש בהן רצון לצרף את החבר למשחק.</a:t>
            </a:r>
          </a:p>
          <a:p>
            <a:r>
              <a:rPr lang="he-IL" b="0" dirty="0"/>
              <a:t>(תגובות אפשרויות של הקבוצה לבקשת הילד להצטרף למשחק:</a:t>
            </a:r>
            <a:r>
              <a:rPr lang="en-US" b="0" dirty="0"/>
              <a:t/>
            </a:r>
            <a:br>
              <a:rPr lang="en-US" b="0" dirty="0"/>
            </a:br>
            <a:r>
              <a:rPr lang="he-IL" b="0" dirty="0"/>
              <a:t>"בטח, בוא תצטרף אלינו בשמחה. אנחנו משחקים ב... איזה תפקיד אתה רוצה במשחק שלנו?")</a:t>
            </a:r>
          </a:p>
          <a:p>
            <a:endParaRPr lang="he-IL" b="0" dirty="0"/>
          </a:p>
          <a:p>
            <a:r>
              <a:rPr lang="he-IL" b="1" dirty="0"/>
              <a:t>נדגיש:</a:t>
            </a:r>
          </a:p>
          <a:p>
            <a:r>
              <a:rPr lang="he-IL" b="0" dirty="0"/>
              <a:t>כשחבר מבקש להצטרף – סימן שהוא רוצה להיות איתנו – נקבל אותו בצורה נעימה.</a:t>
            </a:r>
          </a:p>
          <a:p>
            <a:r>
              <a:rPr lang="he-IL" b="0" dirty="0"/>
              <a:t>כשנצרף חבר למשחק נספר לו מה הפעילות שאנחנו עושים, מה אנחנו מתכננים, נציע לו תפקיד, נשאל איזה תפקיד הוא רוצה לקחת במשחק.</a:t>
            </a:r>
          </a:p>
          <a:p>
            <a:r>
              <a:rPr lang="he-IL" b="0" dirty="0"/>
              <a:t>לפעמים נציע לחבר להצטרף ולהמתין כמה רגעים עד שנוכל לצרפו למשחק.  </a:t>
            </a:r>
          </a:p>
          <a:p>
            <a:endParaRPr lang="he-IL" b="1" dirty="0"/>
          </a:p>
          <a:p>
            <a:pPr marL="0" marR="0" lvl="0" indent="0" algn="r" defTabSz="914400" rtl="1" eaLnBrk="1" fontAlgn="auto" latinLnBrk="0" hangingPunct="1">
              <a:lnSpc>
                <a:spcPct val="100000"/>
              </a:lnSpc>
              <a:spcBef>
                <a:spcPts val="0"/>
              </a:spcBef>
              <a:spcAft>
                <a:spcPts val="0"/>
              </a:spcAft>
              <a:buClrTx/>
              <a:buSzTx/>
              <a:buFontTx/>
              <a:buNone/>
              <a:tabLst/>
              <a:defRPr/>
            </a:pPr>
            <a:r>
              <a:rPr lang="he-IL" b="1" dirty="0"/>
              <a:t>נדגים</a:t>
            </a:r>
            <a:r>
              <a:rPr lang="he-IL" dirty="0"/>
              <a:t>:</a:t>
            </a:r>
            <a:r>
              <a:rPr lang="en-US" dirty="0"/>
              <a:t/>
            </a:r>
            <a:br>
              <a:rPr lang="en-US" dirty="0"/>
            </a:br>
            <a:r>
              <a:rPr lang="he-IL" dirty="0"/>
              <a:t>הילדים יתרגלו איך מצרפים למשחק - הגננת תציע פעילות לקבוצת ילדים מתנדבים, בזמן שישחקו, אחד הילדים יבקש להצטרף אליהם.</a:t>
            </a:r>
          </a:p>
          <a:p>
            <a:endParaRPr lang="he-IL" dirty="0"/>
          </a:p>
          <a:p>
            <a:r>
              <a:rPr lang="he-IL" b="1" dirty="0"/>
              <a:t>נשאל את הילדים שהדגימו: איך הרגשתם כששיתפתם? איך הרגשת כששיתפו אותך?</a:t>
            </a:r>
          </a:p>
        </p:txBody>
      </p:sp>
      <p:sp>
        <p:nvSpPr>
          <p:cNvPr id="4" name="מציין מיקום של מספר שקופית 3"/>
          <p:cNvSpPr>
            <a:spLocks noGrp="1"/>
          </p:cNvSpPr>
          <p:nvPr>
            <p:ph type="sldNum" sz="quarter" idx="5"/>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86DF131-C1BE-4EE6-B3D3-8FD6CE9607E3}" type="slidenum">
              <a:rPr kumimoji="0" lang="he-IL" sz="1200" b="0" i="0" u="none" strike="noStrike" kern="1200" cap="none" spc="0" normalizeH="0" baseline="0" noProof="0" smtClean="0">
                <a:ln>
                  <a:noFill/>
                </a:ln>
                <a:solidFill>
                  <a:prstClr val="black"/>
                </a:solidFill>
                <a:effectLst/>
                <a:uLnTx/>
                <a:uFillTx/>
                <a:latin typeface="Calibri" panose="020F0502020204030204"/>
                <a:ea typeface="+mn-ea"/>
                <a:cs typeface="Arial" panose="020B0604020202020204"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7</a:t>
            </a:fld>
            <a:endParaRPr kumimoji="0" lang="he-IL" sz="12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endParaRPr>
          </a:p>
        </p:txBody>
      </p:sp>
    </p:spTree>
    <p:extLst>
      <p:ext uri="{BB962C8B-B14F-4D97-AF65-F5344CB8AC3E}">
        <p14:creationId xmlns:p14="http://schemas.microsoft.com/office/powerpoint/2010/main" val="213539633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r>
              <a:rPr lang="he-IL" b="1" dirty="0"/>
              <a:t>נאמר:</a:t>
            </a:r>
          </a:p>
          <a:p>
            <a:r>
              <a:rPr lang="he-IL" dirty="0"/>
              <a:t>בתמונה אנחנו רואים ילדים משחקים וילדה נמצאת קרוב אליהם ומסתכלת.</a:t>
            </a:r>
          </a:p>
          <a:p>
            <a:endParaRPr lang="he-IL" dirty="0"/>
          </a:p>
          <a:p>
            <a:r>
              <a:rPr lang="he-IL" b="1" dirty="0"/>
              <a:t>נשאל:</a:t>
            </a:r>
          </a:p>
          <a:p>
            <a:r>
              <a:rPr lang="he-IL" dirty="0"/>
              <a:t>מה אתם מציעים לעשות במצב הזה? הציעו רעיונות גם לילדים שמשחקים וגם לילדה שמסתכלת עליהם.</a:t>
            </a:r>
          </a:p>
          <a:p>
            <a:endParaRPr lang="he-IL" dirty="0"/>
          </a:p>
          <a:p>
            <a:r>
              <a:rPr lang="he-IL" b="1" dirty="0"/>
              <a:t>נשאל:</a:t>
            </a:r>
          </a:p>
          <a:p>
            <a:r>
              <a:rPr lang="he-IL" dirty="0"/>
              <a:t>אפשר להציע לילדה להצטרף, איך נזמין אותה? מה נגיד לה?</a:t>
            </a:r>
          </a:p>
          <a:p>
            <a:r>
              <a:rPr lang="he-IL" dirty="0"/>
              <a:t>לדוגמה: אנחנו מדפדפים בספר, בואי תצטרפי אלינו/ אנחנו רוצים שתהיי איתנו/ יהיה לנו כיף יחד.</a:t>
            </a:r>
          </a:p>
          <a:p>
            <a:endParaRPr lang="he-IL" dirty="0"/>
          </a:p>
          <a:p>
            <a:r>
              <a:rPr lang="he-IL" b="1" dirty="0"/>
              <a:t>נאמר: </a:t>
            </a:r>
          </a:p>
          <a:p>
            <a:r>
              <a:rPr lang="he-IL" dirty="0"/>
              <a:t>כשנצרף חברה, נספר לה מה הפעילות שאנחנו עושים, מה אנחנו מתכננים, נציע לה תפקיד, נשאל איזה תפקיד היא רוצה לקחת במשחק.</a:t>
            </a:r>
          </a:p>
          <a:p>
            <a:endParaRPr lang="he-IL" dirty="0"/>
          </a:p>
          <a:p>
            <a:r>
              <a:rPr lang="he-IL" dirty="0"/>
              <a:t>לפעמים, נציע לחברה להצטרף ולהמתין כמה רגעים עד שנוכל לצרפה למשחק.  </a:t>
            </a:r>
          </a:p>
          <a:p>
            <a:endParaRPr lang="he-IL" dirty="0"/>
          </a:p>
          <a:p>
            <a:r>
              <a:rPr lang="he-IL" b="1" dirty="0"/>
              <a:t>נדגים:</a:t>
            </a:r>
          </a:p>
          <a:p>
            <a:pPr marL="0" marR="0" lvl="0" indent="0" algn="r" defTabSz="914400" rtl="1" eaLnBrk="1" fontAlgn="auto" latinLnBrk="0" hangingPunct="1">
              <a:lnSpc>
                <a:spcPct val="100000"/>
              </a:lnSpc>
              <a:spcBef>
                <a:spcPts val="0"/>
              </a:spcBef>
              <a:spcAft>
                <a:spcPts val="0"/>
              </a:spcAft>
              <a:buClrTx/>
              <a:buSzTx/>
              <a:buFontTx/>
              <a:buNone/>
              <a:tabLst/>
              <a:defRPr/>
            </a:pPr>
            <a:r>
              <a:rPr lang="he-IL" dirty="0"/>
              <a:t>הילדים יתרגלו איך מזמינים למשחק - הגננת תציע פעילות לקבוצת ילדים מתנדבים וילדה נוספת תשב לידם ותתבונן בהם.</a:t>
            </a:r>
          </a:p>
          <a:p>
            <a:endParaRPr lang="he-IL" dirty="0"/>
          </a:p>
          <a:p>
            <a:r>
              <a:rPr lang="he-IL" b="1" dirty="0"/>
              <a:t>נשאל את הילדים שהדגימו: איך הרגשתם כששיתפתם, כששיתפו אותך?</a:t>
            </a:r>
          </a:p>
        </p:txBody>
      </p:sp>
      <p:sp>
        <p:nvSpPr>
          <p:cNvPr id="4" name="מציין מיקום של מספר שקופית 3"/>
          <p:cNvSpPr>
            <a:spLocks noGrp="1"/>
          </p:cNvSpPr>
          <p:nvPr>
            <p:ph type="sldNum" sz="quarter" idx="5"/>
          </p:nvPr>
        </p:nvSpPr>
        <p:spPr/>
        <p:txBody>
          <a:bodyPr/>
          <a:lstStyle/>
          <a:p>
            <a:fld id="{C274CACA-6C32-4B30-A2DE-109635A620BB}" type="slidenum">
              <a:rPr lang="he-IL" smtClean="0"/>
              <a:t>8</a:t>
            </a:fld>
            <a:endParaRPr lang="he-IL"/>
          </a:p>
        </p:txBody>
      </p:sp>
    </p:spTree>
    <p:extLst>
      <p:ext uri="{BB962C8B-B14F-4D97-AF65-F5344CB8AC3E}">
        <p14:creationId xmlns:p14="http://schemas.microsoft.com/office/powerpoint/2010/main" val="306744932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r>
              <a:rPr lang="he-IL" b="1" dirty="0"/>
              <a:t>נאמר:</a:t>
            </a:r>
          </a:p>
          <a:p>
            <a:r>
              <a:rPr lang="he-IL" dirty="0"/>
              <a:t>בתמונה אנחנו רואים קבוצה משחקת וילד שלא מוצא משחק לשחק בו.</a:t>
            </a:r>
          </a:p>
          <a:p>
            <a:endParaRPr lang="he-IL" dirty="0"/>
          </a:p>
          <a:p>
            <a:r>
              <a:rPr lang="he-IL" b="1" dirty="0"/>
              <a:t>נשאל:</a:t>
            </a:r>
          </a:p>
          <a:p>
            <a:r>
              <a:rPr lang="he-IL" dirty="0"/>
              <a:t>מה אתם מציעים לעשות?</a:t>
            </a:r>
          </a:p>
          <a:p>
            <a:pPr marL="0" marR="0" lvl="0" indent="0" algn="r" defTabSz="914400" rtl="1" eaLnBrk="1" fontAlgn="auto" latinLnBrk="0" hangingPunct="1">
              <a:lnSpc>
                <a:spcPct val="100000"/>
              </a:lnSpc>
              <a:spcBef>
                <a:spcPts val="0"/>
              </a:spcBef>
              <a:spcAft>
                <a:spcPts val="0"/>
              </a:spcAft>
              <a:buClrTx/>
              <a:buSzTx/>
              <a:buFontTx/>
              <a:buNone/>
              <a:tabLst/>
              <a:defRPr/>
            </a:pPr>
            <a:r>
              <a:rPr lang="he-IL" dirty="0"/>
              <a:t>הציעו רעיונות גם לילדים שמשחקים וגם לילד שלא מוצא משחק לשחק בו.</a:t>
            </a:r>
          </a:p>
          <a:p>
            <a:endParaRPr lang="he-IL" dirty="0"/>
          </a:p>
          <a:p>
            <a:r>
              <a:rPr lang="he-IL" dirty="0"/>
              <a:t>נקשיב לתשובות הילדים ונציע רעיונות:</a:t>
            </a:r>
          </a:p>
          <a:p>
            <a:r>
              <a:rPr lang="he-IL" dirty="0"/>
              <a:t>נציע לילד להצטרף אלינו - "בוא תצטרף אלינו אנחנו משחקים בקוביות, אנחנו בונים גן חיות".</a:t>
            </a:r>
          </a:p>
          <a:p>
            <a:endParaRPr lang="he-IL" dirty="0"/>
          </a:p>
          <a:p>
            <a:r>
              <a:rPr lang="he-IL" b="1" dirty="0"/>
              <a:t>נדגיש:</a:t>
            </a:r>
          </a:p>
          <a:p>
            <a:r>
              <a:rPr lang="he-IL" dirty="0"/>
              <a:t>כשנצרף חבר נספר לו מה הפעילות שאנחנו עושים, מה אנחנו מתכננים, נציע לו תפקיד, נשאל איזה תפקיד הוא רוצה לקחת במשחק.</a:t>
            </a:r>
          </a:p>
          <a:p>
            <a:r>
              <a:rPr lang="he-IL" dirty="0"/>
              <a:t>לפעמים נציע לחבר להצטרף ולהמתין כמה רגעים עד שנוכל לצרפו למשחק.  </a:t>
            </a:r>
          </a:p>
          <a:p>
            <a:endParaRPr lang="he-IL" dirty="0"/>
          </a:p>
          <a:p>
            <a:r>
              <a:rPr lang="he-IL" b="1" dirty="0"/>
              <a:t>נדגים:</a:t>
            </a:r>
          </a:p>
          <a:p>
            <a:pPr marL="0" marR="0" lvl="0" indent="0" algn="r" defTabSz="914400" rtl="1" eaLnBrk="1" fontAlgn="auto" latinLnBrk="0" hangingPunct="1">
              <a:lnSpc>
                <a:spcPct val="100000"/>
              </a:lnSpc>
              <a:spcBef>
                <a:spcPts val="0"/>
              </a:spcBef>
              <a:spcAft>
                <a:spcPts val="0"/>
              </a:spcAft>
              <a:buClrTx/>
              <a:buSzTx/>
              <a:buFontTx/>
              <a:buNone/>
              <a:tabLst/>
              <a:defRPr/>
            </a:pPr>
            <a:r>
              <a:rPr lang="he-IL" dirty="0"/>
              <a:t>הילדים יתרגלו איך מצרפים למשחק - הגננת תציע פעילות לקבוצת ילדים מתנדבים והקבוצה תצרף חבר.</a:t>
            </a:r>
          </a:p>
          <a:p>
            <a:r>
              <a:rPr lang="he-IL" dirty="0"/>
              <a:t>נשאל את הילדים שהדגימו: איך הרגשתם כששיתפתם, כששיתפו אותך?</a:t>
            </a:r>
          </a:p>
          <a:p>
            <a:endParaRPr lang="he-IL" dirty="0"/>
          </a:p>
          <a:p>
            <a:pPr marL="0" marR="0" lvl="0" indent="0" algn="r" defTabSz="914400" rtl="1" eaLnBrk="1" fontAlgn="auto" latinLnBrk="0" hangingPunct="1">
              <a:lnSpc>
                <a:spcPct val="100000"/>
              </a:lnSpc>
              <a:spcBef>
                <a:spcPts val="0"/>
              </a:spcBef>
              <a:spcAft>
                <a:spcPts val="0"/>
              </a:spcAft>
              <a:buClrTx/>
              <a:buSzTx/>
              <a:buFontTx/>
              <a:buNone/>
              <a:tabLst/>
              <a:defRPr/>
            </a:pPr>
            <a:r>
              <a:rPr lang="he-IL" b="1" dirty="0"/>
              <a:t>נשאל את הילדים שהדגימו: איך הרגשתם כששיתפתם, כששיתפו אותך?</a:t>
            </a:r>
          </a:p>
        </p:txBody>
      </p:sp>
      <p:sp>
        <p:nvSpPr>
          <p:cNvPr id="4" name="מציין מיקום של מספר שקופית 3"/>
          <p:cNvSpPr>
            <a:spLocks noGrp="1"/>
          </p:cNvSpPr>
          <p:nvPr>
            <p:ph type="sldNum" sz="quarter" idx="5"/>
          </p:nvPr>
        </p:nvSpPr>
        <p:spPr/>
        <p:txBody>
          <a:bodyPr/>
          <a:lstStyle/>
          <a:p>
            <a:fld id="{4D09FABA-6F11-4152-9F65-7E0FE3E5FE2E}" type="slidenum">
              <a:rPr lang="he-IL" smtClean="0"/>
              <a:t>9</a:t>
            </a:fld>
            <a:endParaRPr lang="he-IL"/>
          </a:p>
        </p:txBody>
      </p:sp>
    </p:spTree>
    <p:extLst>
      <p:ext uri="{BB962C8B-B14F-4D97-AF65-F5344CB8AC3E}">
        <p14:creationId xmlns:p14="http://schemas.microsoft.com/office/powerpoint/2010/main" val="155317700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r>
              <a:rPr lang="he-IL" b="0" dirty="0"/>
              <a:t>נחשוב עם הילדים על מצבים נוספים בהם אפשר לזהות חברים שרוצים להצטרף למשחק (למשל בחצר הגן, אחה"צ בגן השעשועים...)</a:t>
            </a:r>
          </a:p>
          <a:p>
            <a:endParaRPr lang="he-IL" b="0" dirty="0"/>
          </a:p>
          <a:p>
            <a:r>
              <a:rPr lang="he-IL" b="0" dirty="0"/>
              <a:t>נחזור על השלבים שייסעו לנו לצרף חבר למשחק ועל הדרכים שבהן אפשר להזמין למשחק.</a:t>
            </a:r>
          </a:p>
          <a:p>
            <a:endParaRPr lang="he-IL" b="0" dirty="0"/>
          </a:p>
          <a:p>
            <a:r>
              <a:rPr lang="he-IL" b="1" dirty="0"/>
              <a:t>ניצור:</a:t>
            </a:r>
          </a:p>
          <a:p>
            <a:r>
              <a:rPr lang="he-IL" dirty="0"/>
              <a:t>ניתן לחשוב על מרחב בו ילדים יהיו כשהם מעוניינים להצטרף, לדוגמה: "ספסל חברות".</a:t>
            </a:r>
          </a:p>
        </p:txBody>
      </p:sp>
      <p:sp>
        <p:nvSpPr>
          <p:cNvPr id="4" name="מציין מיקום של מספר שקופית 3"/>
          <p:cNvSpPr>
            <a:spLocks noGrp="1"/>
          </p:cNvSpPr>
          <p:nvPr>
            <p:ph type="sldNum" sz="quarter" idx="5"/>
          </p:nvPr>
        </p:nvSpPr>
        <p:spPr/>
        <p:txBody>
          <a:bodyPr/>
          <a:lstStyle/>
          <a:p>
            <a:fld id="{4D09FABA-6F11-4152-9F65-7E0FE3E5FE2E}" type="slidenum">
              <a:rPr lang="he-IL" smtClean="0"/>
              <a:t>10</a:t>
            </a:fld>
            <a:endParaRPr lang="he-IL"/>
          </a:p>
        </p:txBody>
      </p:sp>
    </p:spTree>
    <p:extLst>
      <p:ext uri="{BB962C8B-B14F-4D97-AF65-F5344CB8AC3E}">
        <p14:creationId xmlns:p14="http://schemas.microsoft.com/office/powerpoint/2010/main" val="406858048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שקופית כותרת">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6FC90A77-5766-FC3B-E3E6-278C3220FBFA}"/>
              </a:ext>
            </a:extLst>
          </p:cNvPr>
          <p:cNvSpPr>
            <a:spLocks noGrp="1"/>
          </p:cNvSpPr>
          <p:nvPr>
            <p:ph type="ctrTitle"/>
          </p:nvPr>
        </p:nvSpPr>
        <p:spPr>
          <a:xfrm>
            <a:off x="1524000" y="1122363"/>
            <a:ext cx="9144000" cy="2387600"/>
          </a:xfrm>
        </p:spPr>
        <p:txBody>
          <a:bodyPr anchor="b"/>
          <a:lstStyle>
            <a:lvl1pPr algn="ctr">
              <a:defRPr sz="6000"/>
            </a:lvl1pPr>
          </a:lstStyle>
          <a:p>
            <a:r>
              <a:rPr lang="he-IL"/>
              <a:t>לחץ כדי לערוך סגנון כותרת של תבנית בסיס</a:t>
            </a:r>
          </a:p>
        </p:txBody>
      </p:sp>
      <p:sp>
        <p:nvSpPr>
          <p:cNvPr id="3" name="כותרת משנה 2">
            <a:extLst>
              <a:ext uri="{FF2B5EF4-FFF2-40B4-BE49-F238E27FC236}">
                <a16:creationId xmlns:a16="http://schemas.microsoft.com/office/drawing/2014/main" id="{3DB2A6C1-D441-F27E-A0D8-1AE5677C355E}"/>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he-IL"/>
              <a:t>לחץ כדי לערוך סגנון כותרת משנה של תבנית בסיס</a:t>
            </a:r>
          </a:p>
        </p:txBody>
      </p:sp>
      <p:sp>
        <p:nvSpPr>
          <p:cNvPr id="4" name="מציין מיקום של תאריך 3">
            <a:extLst>
              <a:ext uri="{FF2B5EF4-FFF2-40B4-BE49-F238E27FC236}">
                <a16:creationId xmlns:a16="http://schemas.microsoft.com/office/drawing/2014/main" id="{C9242ED7-2AD2-649D-4013-8BEA98E8DD77}"/>
              </a:ext>
            </a:extLst>
          </p:cNvPr>
          <p:cNvSpPr>
            <a:spLocks noGrp="1"/>
          </p:cNvSpPr>
          <p:nvPr>
            <p:ph type="dt" sz="half" idx="10"/>
          </p:nvPr>
        </p:nvSpPr>
        <p:spPr/>
        <p:txBody>
          <a:bodyPr/>
          <a:lstStyle/>
          <a:p>
            <a:fld id="{9A662758-4708-42C0-A761-76260DFC3A10}" type="datetimeFigureOut">
              <a:rPr lang="he-IL" smtClean="0"/>
              <a:t>י"ט/טבת/תשפ"ד</a:t>
            </a:fld>
            <a:endParaRPr lang="he-IL"/>
          </a:p>
        </p:txBody>
      </p:sp>
      <p:sp>
        <p:nvSpPr>
          <p:cNvPr id="5" name="מציין מיקום של כותרת תחתונה 4">
            <a:extLst>
              <a:ext uri="{FF2B5EF4-FFF2-40B4-BE49-F238E27FC236}">
                <a16:creationId xmlns:a16="http://schemas.microsoft.com/office/drawing/2014/main" id="{A4A4B6A5-4E48-9F97-51E5-F23F72766A95}"/>
              </a:ext>
            </a:extLst>
          </p:cNvPr>
          <p:cNvSpPr>
            <a:spLocks noGrp="1"/>
          </p:cNvSpPr>
          <p:nvPr>
            <p:ph type="ftr" sz="quarter" idx="11"/>
          </p:nvPr>
        </p:nvSpPr>
        <p:spPr/>
        <p:txBody>
          <a:bodyPr/>
          <a:lstStyle/>
          <a:p>
            <a:endParaRPr lang="he-IL"/>
          </a:p>
        </p:txBody>
      </p:sp>
      <p:sp>
        <p:nvSpPr>
          <p:cNvPr id="6" name="מציין מיקום של מספר שקופית 5">
            <a:extLst>
              <a:ext uri="{FF2B5EF4-FFF2-40B4-BE49-F238E27FC236}">
                <a16:creationId xmlns:a16="http://schemas.microsoft.com/office/drawing/2014/main" id="{9BBBADA5-940E-4C27-545E-3C8C52590D76}"/>
              </a:ext>
            </a:extLst>
          </p:cNvPr>
          <p:cNvSpPr>
            <a:spLocks noGrp="1"/>
          </p:cNvSpPr>
          <p:nvPr>
            <p:ph type="sldNum" sz="quarter" idx="12"/>
          </p:nvPr>
        </p:nvSpPr>
        <p:spPr/>
        <p:txBody>
          <a:bodyPr/>
          <a:lstStyle/>
          <a:p>
            <a:fld id="{D51C857E-2EAB-48D6-8922-5234A1654574}" type="slidenum">
              <a:rPr lang="he-IL" smtClean="0"/>
              <a:t>‹#›</a:t>
            </a:fld>
            <a:endParaRPr lang="he-IL"/>
          </a:p>
        </p:txBody>
      </p:sp>
    </p:spTree>
    <p:extLst>
      <p:ext uri="{BB962C8B-B14F-4D97-AF65-F5344CB8AC3E}">
        <p14:creationId xmlns:p14="http://schemas.microsoft.com/office/powerpoint/2010/main" val="273849457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כותרת וטקסט אנכי">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E2836F9B-F312-088E-8677-1EF54175E160}"/>
              </a:ext>
            </a:extLst>
          </p:cNvPr>
          <p:cNvSpPr>
            <a:spLocks noGrp="1"/>
          </p:cNvSpPr>
          <p:nvPr>
            <p:ph type="title"/>
          </p:nvPr>
        </p:nvSpPr>
        <p:spPr/>
        <p:txBody>
          <a:bodyPr/>
          <a:lstStyle/>
          <a:p>
            <a:r>
              <a:rPr lang="he-IL"/>
              <a:t>לחץ כדי לערוך סגנון כותרת של תבנית בסיס</a:t>
            </a:r>
          </a:p>
        </p:txBody>
      </p:sp>
      <p:sp>
        <p:nvSpPr>
          <p:cNvPr id="3" name="מציין מיקום של טקסט אנכי 2">
            <a:extLst>
              <a:ext uri="{FF2B5EF4-FFF2-40B4-BE49-F238E27FC236}">
                <a16:creationId xmlns:a16="http://schemas.microsoft.com/office/drawing/2014/main" id="{5468814F-AACB-7DD0-1C7C-655BD078ABE2}"/>
              </a:ext>
            </a:extLst>
          </p:cNvPr>
          <p:cNvSpPr>
            <a:spLocks noGrp="1"/>
          </p:cNvSpPr>
          <p:nvPr>
            <p:ph type="body" orient="vert" idx="1"/>
          </p:nvPr>
        </p:nvSpPr>
        <p:spPr/>
        <p:txBody>
          <a:bodyPr vert="eaVert"/>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p>
        </p:txBody>
      </p:sp>
      <p:sp>
        <p:nvSpPr>
          <p:cNvPr id="4" name="מציין מיקום של תאריך 3">
            <a:extLst>
              <a:ext uri="{FF2B5EF4-FFF2-40B4-BE49-F238E27FC236}">
                <a16:creationId xmlns:a16="http://schemas.microsoft.com/office/drawing/2014/main" id="{04FC4DEE-A477-306C-5E71-01D36B7C31D9}"/>
              </a:ext>
            </a:extLst>
          </p:cNvPr>
          <p:cNvSpPr>
            <a:spLocks noGrp="1"/>
          </p:cNvSpPr>
          <p:nvPr>
            <p:ph type="dt" sz="half" idx="10"/>
          </p:nvPr>
        </p:nvSpPr>
        <p:spPr/>
        <p:txBody>
          <a:bodyPr/>
          <a:lstStyle/>
          <a:p>
            <a:fld id="{9A662758-4708-42C0-A761-76260DFC3A10}" type="datetimeFigureOut">
              <a:rPr lang="he-IL" smtClean="0"/>
              <a:t>י"ט/טבת/תשפ"ד</a:t>
            </a:fld>
            <a:endParaRPr lang="he-IL"/>
          </a:p>
        </p:txBody>
      </p:sp>
      <p:sp>
        <p:nvSpPr>
          <p:cNvPr id="5" name="מציין מיקום של כותרת תחתונה 4">
            <a:extLst>
              <a:ext uri="{FF2B5EF4-FFF2-40B4-BE49-F238E27FC236}">
                <a16:creationId xmlns:a16="http://schemas.microsoft.com/office/drawing/2014/main" id="{6E5FE5C3-E48D-8304-4748-D15D9E657298}"/>
              </a:ext>
            </a:extLst>
          </p:cNvPr>
          <p:cNvSpPr>
            <a:spLocks noGrp="1"/>
          </p:cNvSpPr>
          <p:nvPr>
            <p:ph type="ftr" sz="quarter" idx="11"/>
          </p:nvPr>
        </p:nvSpPr>
        <p:spPr/>
        <p:txBody>
          <a:bodyPr/>
          <a:lstStyle/>
          <a:p>
            <a:endParaRPr lang="he-IL"/>
          </a:p>
        </p:txBody>
      </p:sp>
      <p:sp>
        <p:nvSpPr>
          <p:cNvPr id="6" name="מציין מיקום של מספר שקופית 5">
            <a:extLst>
              <a:ext uri="{FF2B5EF4-FFF2-40B4-BE49-F238E27FC236}">
                <a16:creationId xmlns:a16="http://schemas.microsoft.com/office/drawing/2014/main" id="{7277FC63-0B04-104C-8AF3-9C9FA36FFD9B}"/>
              </a:ext>
            </a:extLst>
          </p:cNvPr>
          <p:cNvSpPr>
            <a:spLocks noGrp="1"/>
          </p:cNvSpPr>
          <p:nvPr>
            <p:ph type="sldNum" sz="quarter" idx="12"/>
          </p:nvPr>
        </p:nvSpPr>
        <p:spPr/>
        <p:txBody>
          <a:bodyPr/>
          <a:lstStyle/>
          <a:p>
            <a:fld id="{D51C857E-2EAB-48D6-8922-5234A1654574}" type="slidenum">
              <a:rPr lang="he-IL" smtClean="0"/>
              <a:t>‹#›</a:t>
            </a:fld>
            <a:endParaRPr lang="he-IL"/>
          </a:p>
        </p:txBody>
      </p:sp>
    </p:spTree>
    <p:extLst>
      <p:ext uri="{BB962C8B-B14F-4D97-AF65-F5344CB8AC3E}">
        <p14:creationId xmlns:p14="http://schemas.microsoft.com/office/powerpoint/2010/main" val="13731563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כותרת אנכית וטקסט">
    <p:spTree>
      <p:nvGrpSpPr>
        <p:cNvPr id="1" name=""/>
        <p:cNvGrpSpPr/>
        <p:nvPr/>
      </p:nvGrpSpPr>
      <p:grpSpPr>
        <a:xfrm>
          <a:off x="0" y="0"/>
          <a:ext cx="0" cy="0"/>
          <a:chOff x="0" y="0"/>
          <a:chExt cx="0" cy="0"/>
        </a:xfrm>
      </p:grpSpPr>
      <p:sp>
        <p:nvSpPr>
          <p:cNvPr id="2" name="כותרת אנכית 1">
            <a:extLst>
              <a:ext uri="{FF2B5EF4-FFF2-40B4-BE49-F238E27FC236}">
                <a16:creationId xmlns:a16="http://schemas.microsoft.com/office/drawing/2014/main" id="{76E2F38E-E7D1-6E6B-50F2-B78F1AD83529}"/>
              </a:ext>
            </a:extLst>
          </p:cNvPr>
          <p:cNvSpPr>
            <a:spLocks noGrp="1"/>
          </p:cNvSpPr>
          <p:nvPr>
            <p:ph type="title" orient="vert"/>
          </p:nvPr>
        </p:nvSpPr>
        <p:spPr>
          <a:xfrm>
            <a:off x="8724900" y="365125"/>
            <a:ext cx="2628900" cy="5811838"/>
          </a:xfrm>
        </p:spPr>
        <p:txBody>
          <a:bodyPr vert="eaVert"/>
          <a:lstStyle/>
          <a:p>
            <a:r>
              <a:rPr lang="he-IL"/>
              <a:t>לחץ כדי לערוך סגנון כותרת של תבנית בסיס</a:t>
            </a:r>
          </a:p>
        </p:txBody>
      </p:sp>
      <p:sp>
        <p:nvSpPr>
          <p:cNvPr id="3" name="מציין מיקום של טקסט אנכי 2">
            <a:extLst>
              <a:ext uri="{FF2B5EF4-FFF2-40B4-BE49-F238E27FC236}">
                <a16:creationId xmlns:a16="http://schemas.microsoft.com/office/drawing/2014/main" id="{A1DD1057-A4AA-D00A-7963-810AC6C18812}"/>
              </a:ext>
            </a:extLst>
          </p:cNvPr>
          <p:cNvSpPr>
            <a:spLocks noGrp="1"/>
          </p:cNvSpPr>
          <p:nvPr>
            <p:ph type="body" orient="vert" idx="1"/>
          </p:nvPr>
        </p:nvSpPr>
        <p:spPr>
          <a:xfrm>
            <a:off x="838200" y="365125"/>
            <a:ext cx="7734300" cy="5811838"/>
          </a:xfrm>
        </p:spPr>
        <p:txBody>
          <a:bodyPr vert="eaVert"/>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p>
        </p:txBody>
      </p:sp>
      <p:sp>
        <p:nvSpPr>
          <p:cNvPr id="4" name="מציין מיקום של תאריך 3">
            <a:extLst>
              <a:ext uri="{FF2B5EF4-FFF2-40B4-BE49-F238E27FC236}">
                <a16:creationId xmlns:a16="http://schemas.microsoft.com/office/drawing/2014/main" id="{FD2884FA-BA83-F548-42A8-982C4CD5EB4F}"/>
              </a:ext>
            </a:extLst>
          </p:cNvPr>
          <p:cNvSpPr>
            <a:spLocks noGrp="1"/>
          </p:cNvSpPr>
          <p:nvPr>
            <p:ph type="dt" sz="half" idx="10"/>
          </p:nvPr>
        </p:nvSpPr>
        <p:spPr/>
        <p:txBody>
          <a:bodyPr/>
          <a:lstStyle/>
          <a:p>
            <a:fld id="{9A662758-4708-42C0-A761-76260DFC3A10}" type="datetimeFigureOut">
              <a:rPr lang="he-IL" smtClean="0"/>
              <a:t>י"ט/טבת/תשפ"ד</a:t>
            </a:fld>
            <a:endParaRPr lang="he-IL"/>
          </a:p>
        </p:txBody>
      </p:sp>
      <p:sp>
        <p:nvSpPr>
          <p:cNvPr id="5" name="מציין מיקום של כותרת תחתונה 4">
            <a:extLst>
              <a:ext uri="{FF2B5EF4-FFF2-40B4-BE49-F238E27FC236}">
                <a16:creationId xmlns:a16="http://schemas.microsoft.com/office/drawing/2014/main" id="{E3EBEE85-72F5-F0DA-8453-3CC68E7559CB}"/>
              </a:ext>
            </a:extLst>
          </p:cNvPr>
          <p:cNvSpPr>
            <a:spLocks noGrp="1"/>
          </p:cNvSpPr>
          <p:nvPr>
            <p:ph type="ftr" sz="quarter" idx="11"/>
          </p:nvPr>
        </p:nvSpPr>
        <p:spPr/>
        <p:txBody>
          <a:bodyPr/>
          <a:lstStyle/>
          <a:p>
            <a:endParaRPr lang="he-IL"/>
          </a:p>
        </p:txBody>
      </p:sp>
      <p:sp>
        <p:nvSpPr>
          <p:cNvPr id="6" name="מציין מיקום של מספר שקופית 5">
            <a:extLst>
              <a:ext uri="{FF2B5EF4-FFF2-40B4-BE49-F238E27FC236}">
                <a16:creationId xmlns:a16="http://schemas.microsoft.com/office/drawing/2014/main" id="{EFBA59EA-4B1C-0427-984B-04922FA1939C}"/>
              </a:ext>
            </a:extLst>
          </p:cNvPr>
          <p:cNvSpPr>
            <a:spLocks noGrp="1"/>
          </p:cNvSpPr>
          <p:nvPr>
            <p:ph type="sldNum" sz="quarter" idx="12"/>
          </p:nvPr>
        </p:nvSpPr>
        <p:spPr/>
        <p:txBody>
          <a:bodyPr/>
          <a:lstStyle/>
          <a:p>
            <a:fld id="{D51C857E-2EAB-48D6-8922-5234A1654574}" type="slidenum">
              <a:rPr lang="he-IL" smtClean="0"/>
              <a:t>‹#›</a:t>
            </a:fld>
            <a:endParaRPr lang="he-IL"/>
          </a:p>
        </p:txBody>
      </p:sp>
    </p:spTree>
    <p:extLst>
      <p:ext uri="{BB962C8B-B14F-4D97-AF65-F5344CB8AC3E}">
        <p14:creationId xmlns:p14="http://schemas.microsoft.com/office/powerpoint/2010/main" val="359717604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5_Title Slide">
    <p:spTree>
      <p:nvGrpSpPr>
        <p:cNvPr id="1" name=""/>
        <p:cNvGrpSpPr/>
        <p:nvPr/>
      </p:nvGrpSpPr>
      <p:grpSpPr>
        <a:xfrm>
          <a:off x="0" y="0"/>
          <a:ext cx="0" cy="0"/>
          <a:chOff x="0" y="0"/>
          <a:chExt cx="0" cy="0"/>
        </a:xfrm>
      </p:grpSpPr>
      <p:sp>
        <p:nvSpPr>
          <p:cNvPr id="4" name="כותרת 1">
            <a:extLst>
              <a:ext uri="{FF2B5EF4-FFF2-40B4-BE49-F238E27FC236}">
                <a16:creationId xmlns:a16="http://schemas.microsoft.com/office/drawing/2014/main" id="{208B02EF-33B7-EF7B-6580-CC51359D758A}"/>
              </a:ext>
            </a:extLst>
          </p:cNvPr>
          <p:cNvSpPr txBox="1">
            <a:spLocks/>
          </p:cNvSpPr>
          <p:nvPr userDrawn="1"/>
        </p:nvSpPr>
        <p:spPr>
          <a:xfrm>
            <a:off x="572914" y="342902"/>
            <a:ext cx="8501561" cy="203597"/>
          </a:xfrm>
          <a:prstGeom prst="rect">
            <a:avLst/>
          </a:prstGeom>
        </p:spPr>
        <p:txBody>
          <a:bodyPr lIns="0" tIns="0" rIns="0" bIns="0" anchor="ct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endParaRPr lang="en-US" sz="1800" b="1">
              <a:solidFill>
                <a:srgbClr val="024F9A"/>
              </a:solidFill>
            </a:endParaRPr>
          </a:p>
        </p:txBody>
      </p:sp>
      <p:sp>
        <p:nvSpPr>
          <p:cNvPr id="13" name="צורה חופשית: צורה 12">
            <a:extLst>
              <a:ext uri="{FF2B5EF4-FFF2-40B4-BE49-F238E27FC236}">
                <a16:creationId xmlns:a16="http://schemas.microsoft.com/office/drawing/2014/main" id="{43E3757E-6254-9409-41E7-C20079F0E853}"/>
              </a:ext>
            </a:extLst>
          </p:cNvPr>
          <p:cNvSpPr/>
          <p:nvPr userDrawn="1"/>
        </p:nvSpPr>
        <p:spPr>
          <a:xfrm>
            <a:off x="-21621" y="6099465"/>
            <a:ext cx="12213617" cy="710543"/>
          </a:xfrm>
          <a:custGeom>
            <a:avLst/>
            <a:gdLst>
              <a:gd name="connsiteX0" fmla="*/ 0 w 6616980"/>
              <a:gd name="connsiteY0" fmla="*/ 0 h 1026733"/>
              <a:gd name="connsiteX1" fmla="*/ 110102 w 6616980"/>
              <a:gd name="connsiteY1" fmla="*/ 38423 h 1026733"/>
              <a:gd name="connsiteX2" fmla="*/ 4048784 w 6616980"/>
              <a:gd name="connsiteY2" fmla="*/ 844357 h 1026733"/>
              <a:gd name="connsiteX3" fmla="*/ 6249243 w 6616980"/>
              <a:gd name="connsiteY3" fmla="*/ 1018214 h 1026733"/>
              <a:gd name="connsiteX4" fmla="*/ 6616980 w 6616980"/>
              <a:gd name="connsiteY4" fmla="*/ 1026733 h 1026733"/>
              <a:gd name="connsiteX5" fmla="*/ 0 w 6616980"/>
              <a:gd name="connsiteY5" fmla="*/ 1026733 h 1026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616980" h="1026733">
                <a:moveTo>
                  <a:pt x="0" y="0"/>
                </a:moveTo>
                <a:lnTo>
                  <a:pt x="110102" y="38423"/>
                </a:lnTo>
                <a:cubicBezTo>
                  <a:pt x="1103816" y="363935"/>
                  <a:pt x="2495222" y="658298"/>
                  <a:pt x="4048784" y="844357"/>
                </a:cubicBezTo>
                <a:cubicBezTo>
                  <a:pt x="4825565" y="937386"/>
                  <a:pt x="5569347" y="994532"/>
                  <a:pt x="6249243" y="1018214"/>
                </a:cubicBezTo>
                <a:lnTo>
                  <a:pt x="6616980" y="1026733"/>
                </a:lnTo>
                <a:lnTo>
                  <a:pt x="0" y="1026733"/>
                </a:lnTo>
                <a:close/>
              </a:path>
            </a:pathLst>
          </a:custGeom>
          <a:gradFill>
            <a:gsLst>
              <a:gs pos="67000">
                <a:srgbClr val="EBC5F1"/>
              </a:gs>
              <a:gs pos="5000">
                <a:srgbClr val="EBC5F1"/>
              </a:gs>
              <a:gs pos="26526">
                <a:srgbClr val="DA95E5"/>
              </a:gs>
              <a:gs pos="100000">
                <a:srgbClr val="D27FDF"/>
              </a:gs>
            </a:gsLst>
            <a:lin ang="0" scaled="1"/>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800">
              <a:latin typeface="Segoe UI" panose="020B0502040204020203" pitchFamily="34" charset="0"/>
            </a:endParaRPr>
          </a:p>
        </p:txBody>
      </p:sp>
      <p:sp>
        <p:nvSpPr>
          <p:cNvPr id="12" name="צורה חופשית: צורה 11">
            <a:extLst>
              <a:ext uri="{FF2B5EF4-FFF2-40B4-BE49-F238E27FC236}">
                <a16:creationId xmlns:a16="http://schemas.microsoft.com/office/drawing/2014/main" id="{CF5087DF-0075-BD0B-74BF-3D64EE4381F7}"/>
              </a:ext>
            </a:extLst>
          </p:cNvPr>
          <p:cNvSpPr/>
          <p:nvPr userDrawn="1"/>
        </p:nvSpPr>
        <p:spPr>
          <a:xfrm>
            <a:off x="0" y="6240382"/>
            <a:ext cx="11763520" cy="611609"/>
          </a:xfrm>
          <a:custGeom>
            <a:avLst/>
            <a:gdLst>
              <a:gd name="connsiteX0" fmla="*/ 0 w 6616980"/>
              <a:gd name="connsiteY0" fmla="*/ 0 h 1026733"/>
              <a:gd name="connsiteX1" fmla="*/ 110102 w 6616980"/>
              <a:gd name="connsiteY1" fmla="*/ 38423 h 1026733"/>
              <a:gd name="connsiteX2" fmla="*/ 4048784 w 6616980"/>
              <a:gd name="connsiteY2" fmla="*/ 844357 h 1026733"/>
              <a:gd name="connsiteX3" fmla="*/ 6249243 w 6616980"/>
              <a:gd name="connsiteY3" fmla="*/ 1018214 h 1026733"/>
              <a:gd name="connsiteX4" fmla="*/ 6616980 w 6616980"/>
              <a:gd name="connsiteY4" fmla="*/ 1026733 h 1026733"/>
              <a:gd name="connsiteX5" fmla="*/ 0 w 6616980"/>
              <a:gd name="connsiteY5" fmla="*/ 1026733 h 1026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616980" h="1026733">
                <a:moveTo>
                  <a:pt x="0" y="0"/>
                </a:moveTo>
                <a:lnTo>
                  <a:pt x="110102" y="38423"/>
                </a:lnTo>
                <a:cubicBezTo>
                  <a:pt x="1103816" y="363935"/>
                  <a:pt x="2495222" y="658298"/>
                  <a:pt x="4048784" y="844357"/>
                </a:cubicBezTo>
                <a:cubicBezTo>
                  <a:pt x="4825565" y="937386"/>
                  <a:pt x="5569347" y="994532"/>
                  <a:pt x="6249243" y="1018214"/>
                </a:cubicBezTo>
                <a:lnTo>
                  <a:pt x="6616980" y="1026733"/>
                </a:lnTo>
                <a:lnTo>
                  <a:pt x="0" y="1026733"/>
                </a:lnTo>
                <a:close/>
              </a:path>
            </a:pathLst>
          </a:custGeom>
          <a:gradFill>
            <a:gsLst>
              <a:gs pos="100000">
                <a:srgbClr val="EBC5F1"/>
              </a:gs>
              <a:gs pos="0">
                <a:srgbClr val="8F28A0"/>
              </a:gs>
            </a:gsLst>
            <a:lin ang="0" scaled="1"/>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800">
              <a:latin typeface="Segoe UI" panose="020B0502040204020203" pitchFamily="34" charset="0"/>
            </a:endParaRPr>
          </a:p>
        </p:txBody>
      </p:sp>
      <p:sp>
        <p:nvSpPr>
          <p:cNvPr id="14" name="צורה חופשית: צורה 13">
            <a:extLst>
              <a:ext uri="{FF2B5EF4-FFF2-40B4-BE49-F238E27FC236}">
                <a16:creationId xmlns:a16="http://schemas.microsoft.com/office/drawing/2014/main" id="{3A4FA7E0-E55D-2770-F5F7-9496AC8F51AB}"/>
              </a:ext>
            </a:extLst>
          </p:cNvPr>
          <p:cNvSpPr/>
          <p:nvPr userDrawn="1"/>
        </p:nvSpPr>
        <p:spPr>
          <a:xfrm flipH="1">
            <a:off x="-21630" y="5932171"/>
            <a:ext cx="12213625" cy="919820"/>
          </a:xfrm>
          <a:custGeom>
            <a:avLst/>
            <a:gdLst>
              <a:gd name="connsiteX0" fmla="*/ 0 w 6616980"/>
              <a:gd name="connsiteY0" fmla="*/ 0 h 1026733"/>
              <a:gd name="connsiteX1" fmla="*/ 110102 w 6616980"/>
              <a:gd name="connsiteY1" fmla="*/ 38423 h 1026733"/>
              <a:gd name="connsiteX2" fmla="*/ 4048784 w 6616980"/>
              <a:gd name="connsiteY2" fmla="*/ 844357 h 1026733"/>
              <a:gd name="connsiteX3" fmla="*/ 6249243 w 6616980"/>
              <a:gd name="connsiteY3" fmla="*/ 1018214 h 1026733"/>
              <a:gd name="connsiteX4" fmla="*/ 6616980 w 6616980"/>
              <a:gd name="connsiteY4" fmla="*/ 1026733 h 1026733"/>
              <a:gd name="connsiteX5" fmla="*/ 0 w 6616980"/>
              <a:gd name="connsiteY5" fmla="*/ 1026733 h 1026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616980" h="1026733">
                <a:moveTo>
                  <a:pt x="0" y="0"/>
                </a:moveTo>
                <a:lnTo>
                  <a:pt x="110102" y="38423"/>
                </a:lnTo>
                <a:cubicBezTo>
                  <a:pt x="1103816" y="363935"/>
                  <a:pt x="2495222" y="658298"/>
                  <a:pt x="4048784" y="844357"/>
                </a:cubicBezTo>
                <a:cubicBezTo>
                  <a:pt x="4825565" y="937386"/>
                  <a:pt x="5569347" y="994532"/>
                  <a:pt x="6249243" y="1018214"/>
                </a:cubicBezTo>
                <a:lnTo>
                  <a:pt x="6616980" y="1026733"/>
                </a:lnTo>
                <a:lnTo>
                  <a:pt x="0" y="1026733"/>
                </a:lnTo>
                <a:close/>
              </a:path>
            </a:pathLst>
          </a:custGeom>
          <a:solidFill>
            <a:srgbClr val="D27FD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800">
              <a:latin typeface="Segoe UI" panose="020B0502040204020203" pitchFamily="34" charset="0"/>
            </a:endParaRPr>
          </a:p>
        </p:txBody>
      </p:sp>
      <p:sp>
        <p:nvSpPr>
          <p:cNvPr id="5" name="משולש שווה-שוקיים 4">
            <a:extLst>
              <a:ext uri="{FF2B5EF4-FFF2-40B4-BE49-F238E27FC236}">
                <a16:creationId xmlns:a16="http://schemas.microsoft.com/office/drawing/2014/main" id="{7FDE7280-74B2-0740-052C-97F874E7F68A}"/>
              </a:ext>
            </a:extLst>
          </p:cNvPr>
          <p:cNvSpPr/>
          <p:nvPr userDrawn="1"/>
        </p:nvSpPr>
        <p:spPr>
          <a:xfrm flipH="1">
            <a:off x="-43257" y="6255967"/>
            <a:ext cx="9211728" cy="596024"/>
          </a:xfrm>
          <a:prstGeom prst="triangle">
            <a:avLst>
              <a:gd name="adj" fmla="val 99428"/>
            </a:avLst>
          </a:prstGeom>
          <a:pattFill prst="pct90">
            <a:fgClr>
              <a:srgbClr val="8F28A0"/>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5" name="צורה חופשית: צורה 14">
            <a:extLst>
              <a:ext uri="{FF2B5EF4-FFF2-40B4-BE49-F238E27FC236}">
                <a16:creationId xmlns:a16="http://schemas.microsoft.com/office/drawing/2014/main" id="{4C8DC3BB-ED50-3A92-56A2-0498E5B18198}"/>
              </a:ext>
            </a:extLst>
          </p:cNvPr>
          <p:cNvSpPr/>
          <p:nvPr userDrawn="1"/>
        </p:nvSpPr>
        <p:spPr>
          <a:xfrm flipH="1">
            <a:off x="0" y="6003378"/>
            <a:ext cx="12213621" cy="854623"/>
          </a:xfrm>
          <a:custGeom>
            <a:avLst/>
            <a:gdLst>
              <a:gd name="connsiteX0" fmla="*/ 0 w 6616980"/>
              <a:gd name="connsiteY0" fmla="*/ 0 h 1026733"/>
              <a:gd name="connsiteX1" fmla="*/ 110102 w 6616980"/>
              <a:gd name="connsiteY1" fmla="*/ 38423 h 1026733"/>
              <a:gd name="connsiteX2" fmla="*/ 4048784 w 6616980"/>
              <a:gd name="connsiteY2" fmla="*/ 844357 h 1026733"/>
              <a:gd name="connsiteX3" fmla="*/ 6249243 w 6616980"/>
              <a:gd name="connsiteY3" fmla="*/ 1018214 h 1026733"/>
              <a:gd name="connsiteX4" fmla="*/ 6616980 w 6616980"/>
              <a:gd name="connsiteY4" fmla="*/ 1026733 h 1026733"/>
              <a:gd name="connsiteX5" fmla="*/ 0 w 6616980"/>
              <a:gd name="connsiteY5" fmla="*/ 1026733 h 1026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616980" h="1026733">
                <a:moveTo>
                  <a:pt x="0" y="0"/>
                </a:moveTo>
                <a:lnTo>
                  <a:pt x="110102" y="38423"/>
                </a:lnTo>
                <a:cubicBezTo>
                  <a:pt x="1103816" y="363935"/>
                  <a:pt x="2495222" y="658298"/>
                  <a:pt x="4048784" y="844357"/>
                </a:cubicBezTo>
                <a:cubicBezTo>
                  <a:pt x="4825565" y="937386"/>
                  <a:pt x="5569347" y="994532"/>
                  <a:pt x="6249243" y="1018214"/>
                </a:cubicBezTo>
                <a:lnTo>
                  <a:pt x="6616980" y="1026733"/>
                </a:lnTo>
                <a:lnTo>
                  <a:pt x="0" y="1026733"/>
                </a:lnTo>
                <a:close/>
              </a:path>
            </a:pathLst>
          </a:custGeom>
          <a:gradFill>
            <a:gsLst>
              <a:gs pos="38053">
                <a:srgbClr val="D27FDF"/>
              </a:gs>
              <a:gs pos="78000">
                <a:srgbClr val="EBC5F1"/>
              </a:gs>
              <a:gs pos="0">
                <a:srgbClr val="8F28A0"/>
              </a:gs>
            </a:gsLst>
            <a:lin ang="0" scaled="1"/>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800">
              <a:latin typeface="Segoe UI" panose="020B0502040204020203" pitchFamily="34" charset="0"/>
            </a:endParaRPr>
          </a:p>
        </p:txBody>
      </p:sp>
      <p:pic>
        <p:nvPicPr>
          <p:cNvPr id="3" name="Graphic 2" descr="Four organic shapes">
            <a:extLst>
              <a:ext uri="{FF2B5EF4-FFF2-40B4-BE49-F238E27FC236}">
                <a16:creationId xmlns:a16="http://schemas.microsoft.com/office/drawing/2014/main" id="{6DF429BD-C595-CEAF-A44F-D09018BAD654}"/>
              </a:ext>
            </a:extLst>
          </p:cNvPr>
          <p:cNvPicPr>
            <a:picLocks noChangeAspect="1"/>
          </p:cNvPicPr>
          <p:nvPr userDrawn="1"/>
        </p:nvPicPr>
        <p:blipFill>
          <a:blip r:embed="rId2" cstate="hqprint">
            <a:extLst>
              <a:ext uri="{28A0092B-C50C-407E-A947-70E740481C1C}">
                <a14:useLocalDpi xmlns:a14="http://schemas.microsoft.com/office/drawing/2010/main" val="0"/>
              </a:ext>
              <a:ext uri="{96DAC541-7B7A-43D3-8B79-37D633B846F1}">
                <asvg:svgBlip xmlns:asvg="http://schemas.microsoft.com/office/drawing/2016/SVG/main" xmlns="" r:embed="rId3"/>
              </a:ext>
            </a:extLst>
          </a:blip>
          <a:stretch>
            <a:fillRect/>
          </a:stretch>
        </p:blipFill>
        <p:spPr>
          <a:xfrm flipH="1">
            <a:off x="10468864" y="6203334"/>
            <a:ext cx="1723137" cy="726949"/>
          </a:xfrm>
          <a:prstGeom prst="rect">
            <a:avLst/>
          </a:prstGeom>
        </p:spPr>
      </p:pic>
    </p:spTree>
    <p:extLst>
      <p:ext uri="{BB962C8B-B14F-4D97-AF65-F5344CB8AC3E}">
        <p14:creationId xmlns:p14="http://schemas.microsoft.com/office/powerpoint/2010/main" val="183924574"/>
      </p:ext>
    </p:extLst>
  </p:cSld>
  <p:clrMapOvr>
    <a:masterClrMapping/>
  </p:clrMapOvr>
  <p:extLst>
    <p:ext uri="{DCECCB84-F9BA-43D5-87BE-67443E8EF086}">
      <p15:sldGuideLst xmlns:p15="http://schemas.microsoft.com/office/powerpoint/2012/main">
        <p15:guide id="1" orient="horz" pos="2754">
          <p15:clr>
            <a:srgbClr val="FBAE40"/>
          </p15:clr>
        </p15:guide>
        <p15:guide id="2" orient="horz" pos="419">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457200" y="1420283"/>
            <a:ext cx="5181600" cy="980017"/>
          </a:xfrm>
        </p:spPr>
        <p:txBody>
          <a:bodyPr/>
          <a:lstStyle/>
          <a:p>
            <a:r>
              <a:rPr lang="en-US"/>
              <a:t>Click to edit Master title style</a:t>
            </a:r>
          </a:p>
        </p:txBody>
      </p:sp>
      <p:sp>
        <p:nvSpPr>
          <p:cNvPr id="3" name="Subtitle 2"/>
          <p:cNvSpPr>
            <a:spLocks noGrp="1"/>
          </p:cNvSpPr>
          <p:nvPr>
            <p:ph type="subTitle" idx="1"/>
          </p:nvPr>
        </p:nvSpPr>
        <p:spPr>
          <a:xfrm>
            <a:off x="914400" y="2590800"/>
            <a:ext cx="4267200" cy="1168400"/>
          </a:xfrm>
        </p:spPr>
        <p:txBody>
          <a:bodyPr/>
          <a:lstStyle>
            <a:lvl1pPr marL="0" indent="0" algn="ctr">
              <a:buNone/>
              <a:defRPr>
                <a:solidFill>
                  <a:schemeClr val="tx1">
                    <a:tint val="75000"/>
                  </a:schemeClr>
                </a:solidFill>
              </a:defRPr>
            </a:lvl1pPr>
            <a:lvl2pPr marL="304815" indent="0" algn="ctr">
              <a:buNone/>
              <a:defRPr>
                <a:solidFill>
                  <a:schemeClr val="tx1">
                    <a:tint val="75000"/>
                  </a:schemeClr>
                </a:solidFill>
              </a:defRPr>
            </a:lvl2pPr>
            <a:lvl3pPr marL="609630" indent="0" algn="ctr">
              <a:buNone/>
              <a:defRPr>
                <a:solidFill>
                  <a:schemeClr val="tx1">
                    <a:tint val="75000"/>
                  </a:schemeClr>
                </a:solidFill>
              </a:defRPr>
            </a:lvl3pPr>
            <a:lvl4pPr marL="914446" indent="0" algn="ctr">
              <a:buNone/>
              <a:defRPr>
                <a:solidFill>
                  <a:schemeClr val="tx1">
                    <a:tint val="75000"/>
                  </a:schemeClr>
                </a:solidFill>
              </a:defRPr>
            </a:lvl4pPr>
            <a:lvl5pPr marL="1219261" indent="0" algn="ctr">
              <a:buNone/>
              <a:defRPr>
                <a:solidFill>
                  <a:schemeClr val="tx1">
                    <a:tint val="75000"/>
                  </a:schemeClr>
                </a:solidFill>
              </a:defRPr>
            </a:lvl5pPr>
            <a:lvl6pPr marL="1524076" indent="0" algn="ctr">
              <a:buNone/>
              <a:defRPr>
                <a:solidFill>
                  <a:schemeClr val="tx1">
                    <a:tint val="75000"/>
                  </a:schemeClr>
                </a:solidFill>
              </a:defRPr>
            </a:lvl6pPr>
            <a:lvl7pPr marL="1828891" indent="0" algn="ctr">
              <a:buNone/>
              <a:defRPr>
                <a:solidFill>
                  <a:schemeClr val="tx1">
                    <a:tint val="75000"/>
                  </a:schemeClr>
                </a:solidFill>
              </a:defRPr>
            </a:lvl7pPr>
            <a:lvl8pPr marL="2133707" indent="0" algn="ctr">
              <a:buNone/>
              <a:defRPr>
                <a:solidFill>
                  <a:schemeClr val="tx1">
                    <a:tint val="75000"/>
                  </a:schemeClr>
                </a:solidFill>
              </a:defRPr>
            </a:lvl8pPr>
            <a:lvl9pPr marL="2438522"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12/31/2023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41557310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12/31/2023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421498318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481542" y="2937934"/>
            <a:ext cx="5181600" cy="908050"/>
          </a:xfrm>
        </p:spPr>
        <p:txBody>
          <a:bodyPr anchor="t"/>
          <a:lstStyle>
            <a:lvl1pPr algn="l">
              <a:defRPr sz="2667" b="1" cap="all"/>
            </a:lvl1pPr>
          </a:lstStyle>
          <a:p>
            <a:r>
              <a:rPr lang="en-US"/>
              <a:t>Click to edit Master title style</a:t>
            </a:r>
          </a:p>
        </p:txBody>
      </p:sp>
      <p:sp>
        <p:nvSpPr>
          <p:cNvPr id="3" name="Text Placeholder 2"/>
          <p:cNvSpPr>
            <a:spLocks noGrp="1"/>
          </p:cNvSpPr>
          <p:nvPr>
            <p:ph type="body" idx="1"/>
          </p:nvPr>
        </p:nvSpPr>
        <p:spPr>
          <a:xfrm>
            <a:off x="481542" y="1937809"/>
            <a:ext cx="5181600" cy="1000125"/>
          </a:xfrm>
        </p:spPr>
        <p:txBody>
          <a:bodyPr anchor="b"/>
          <a:lstStyle>
            <a:lvl1pPr marL="0" indent="0">
              <a:buNone/>
              <a:defRPr sz="1333">
                <a:solidFill>
                  <a:schemeClr val="tx1">
                    <a:tint val="75000"/>
                  </a:schemeClr>
                </a:solidFill>
              </a:defRPr>
            </a:lvl1pPr>
            <a:lvl2pPr marL="304815" indent="0">
              <a:buNone/>
              <a:defRPr sz="1200">
                <a:solidFill>
                  <a:schemeClr val="tx1">
                    <a:tint val="75000"/>
                  </a:schemeClr>
                </a:solidFill>
              </a:defRPr>
            </a:lvl2pPr>
            <a:lvl3pPr marL="609630" indent="0">
              <a:buNone/>
              <a:defRPr sz="1067">
                <a:solidFill>
                  <a:schemeClr val="tx1">
                    <a:tint val="75000"/>
                  </a:schemeClr>
                </a:solidFill>
              </a:defRPr>
            </a:lvl3pPr>
            <a:lvl4pPr marL="914446" indent="0">
              <a:buNone/>
              <a:defRPr sz="933">
                <a:solidFill>
                  <a:schemeClr val="tx1">
                    <a:tint val="75000"/>
                  </a:schemeClr>
                </a:solidFill>
              </a:defRPr>
            </a:lvl4pPr>
            <a:lvl5pPr marL="1219261" indent="0">
              <a:buNone/>
              <a:defRPr sz="933">
                <a:solidFill>
                  <a:schemeClr val="tx1">
                    <a:tint val="75000"/>
                  </a:schemeClr>
                </a:solidFill>
              </a:defRPr>
            </a:lvl5pPr>
            <a:lvl6pPr marL="1524076" indent="0">
              <a:buNone/>
              <a:defRPr sz="933">
                <a:solidFill>
                  <a:schemeClr val="tx1">
                    <a:tint val="75000"/>
                  </a:schemeClr>
                </a:solidFill>
              </a:defRPr>
            </a:lvl6pPr>
            <a:lvl7pPr marL="1828891" indent="0">
              <a:buNone/>
              <a:defRPr sz="933">
                <a:solidFill>
                  <a:schemeClr val="tx1">
                    <a:tint val="75000"/>
                  </a:schemeClr>
                </a:solidFill>
              </a:defRPr>
            </a:lvl7pPr>
            <a:lvl8pPr marL="2133707" indent="0">
              <a:buNone/>
              <a:defRPr sz="933">
                <a:solidFill>
                  <a:schemeClr val="tx1">
                    <a:tint val="75000"/>
                  </a:schemeClr>
                </a:solidFill>
              </a:defRPr>
            </a:lvl8pPr>
            <a:lvl9pPr marL="2438522" indent="0">
              <a:buNone/>
              <a:defRPr sz="933">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12/31/2023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6111459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304800" y="1066800"/>
            <a:ext cx="2692400" cy="3017309"/>
          </a:xfrm>
        </p:spPr>
        <p:txBody>
          <a:bodyPr/>
          <a:lstStyle>
            <a:lvl1pPr>
              <a:defRPr sz="1867"/>
            </a:lvl1pPr>
            <a:lvl2pPr>
              <a:defRPr sz="1600"/>
            </a:lvl2pPr>
            <a:lvl3pPr>
              <a:defRPr sz="1333"/>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3098800" y="1066800"/>
            <a:ext cx="2692400" cy="3017309"/>
          </a:xfrm>
        </p:spPr>
        <p:txBody>
          <a:bodyPr/>
          <a:lstStyle>
            <a:lvl1pPr>
              <a:defRPr sz="1867"/>
            </a:lvl1pPr>
            <a:lvl2pPr>
              <a:defRPr sz="1600"/>
            </a:lvl2pPr>
            <a:lvl3pPr>
              <a:defRPr sz="1333"/>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12/31/2023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85593359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304800" y="1023409"/>
            <a:ext cx="2693459" cy="426508"/>
          </a:xfrm>
        </p:spPr>
        <p:txBody>
          <a:bodyPr anchor="b"/>
          <a:lstStyle>
            <a:lvl1pPr marL="0" indent="0">
              <a:buNone/>
              <a:defRPr sz="1600" b="1"/>
            </a:lvl1pPr>
            <a:lvl2pPr marL="304815" indent="0">
              <a:buNone/>
              <a:defRPr sz="1333" b="1"/>
            </a:lvl2pPr>
            <a:lvl3pPr marL="609630" indent="0">
              <a:buNone/>
              <a:defRPr sz="1200" b="1"/>
            </a:lvl3pPr>
            <a:lvl4pPr marL="914446" indent="0">
              <a:buNone/>
              <a:defRPr sz="1067" b="1"/>
            </a:lvl4pPr>
            <a:lvl5pPr marL="1219261" indent="0">
              <a:buNone/>
              <a:defRPr sz="1067" b="1"/>
            </a:lvl5pPr>
            <a:lvl6pPr marL="1524076" indent="0">
              <a:buNone/>
              <a:defRPr sz="1067" b="1"/>
            </a:lvl6pPr>
            <a:lvl7pPr marL="1828891" indent="0">
              <a:buNone/>
              <a:defRPr sz="1067" b="1"/>
            </a:lvl7pPr>
            <a:lvl8pPr marL="2133707" indent="0">
              <a:buNone/>
              <a:defRPr sz="1067" b="1"/>
            </a:lvl8pPr>
            <a:lvl9pPr marL="2438522" indent="0">
              <a:buNone/>
              <a:defRPr sz="1067" b="1"/>
            </a:lvl9pPr>
          </a:lstStyle>
          <a:p>
            <a:pPr lvl="0"/>
            <a:r>
              <a:rPr lang="en-US"/>
              <a:t>Click to edit Master text styles</a:t>
            </a:r>
          </a:p>
        </p:txBody>
      </p:sp>
      <p:sp>
        <p:nvSpPr>
          <p:cNvPr id="4" name="Content Placeholder 3"/>
          <p:cNvSpPr>
            <a:spLocks noGrp="1"/>
          </p:cNvSpPr>
          <p:nvPr>
            <p:ph sz="half" idx="2"/>
          </p:nvPr>
        </p:nvSpPr>
        <p:spPr>
          <a:xfrm>
            <a:off x="304800" y="1449917"/>
            <a:ext cx="2693459" cy="2634192"/>
          </a:xfrm>
        </p:spPr>
        <p:txBody>
          <a:bodyPr/>
          <a:lstStyle>
            <a:lvl1pPr>
              <a:defRPr sz="1600"/>
            </a:lvl1pPr>
            <a:lvl2pPr>
              <a:defRPr sz="1333"/>
            </a:lvl2pPr>
            <a:lvl3pPr>
              <a:defRPr sz="1200"/>
            </a:lvl3pPr>
            <a:lvl4pPr>
              <a:defRPr sz="1067"/>
            </a:lvl4pPr>
            <a:lvl5pPr>
              <a:defRPr sz="1067"/>
            </a:lvl5pPr>
            <a:lvl6pPr>
              <a:defRPr sz="1067"/>
            </a:lvl6pPr>
            <a:lvl7pPr>
              <a:defRPr sz="1067"/>
            </a:lvl7pPr>
            <a:lvl8pPr>
              <a:defRPr sz="1067"/>
            </a:lvl8pPr>
            <a:lvl9pPr>
              <a:defRPr sz="1067"/>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3096684" y="1023409"/>
            <a:ext cx="2694517" cy="426508"/>
          </a:xfrm>
        </p:spPr>
        <p:txBody>
          <a:bodyPr anchor="b"/>
          <a:lstStyle>
            <a:lvl1pPr marL="0" indent="0">
              <a:buNone/>
              <a:defRPr sz="1600" b="1"/>
            </a:lvl1pPr>
            <a:lvl2pPr marL="304815" indent="0">
              <a:buNone/>
              <a:defRPr sz="1333" b="1"/>
            </a:lvl2pPr>
            <a:lvl3pPr marL="609630" indent="0">
              <a:buNone/>
              <a:defRPr sz="1200" b="1"/>
            </a:lvl3pPr>
            <a:lvl4pPr marL="914446" indent="0">
              <a:buNone/>
              <a:defRPr sz="1067" b="1"/>
            </a:lvl4pPr>
            <a:lvl5pPr marL="1219261" indent="0">
              <a:buNone/>
              <a:defRPr sz="1067" b="1"/>
            </a:lvl5pPr>
            <a:lvl6pPr marL="1524076" indent="0">
              <a:buNone/>
              <a:defRPr sz="1067" b="1"/>
            </a:lvl6pPr>
            <a:lvl7pPr marL="1828891" indent="0">
              <a:buNone/>
              <a:defRPr sz="1067" b="1"/>
            </a:lvl7pPr>
            <a:lvl8pPr marL="2133707" indent="0">
              <a:buNone/>
              <a:defRPr sz="1067" b="1"/>
            </a:lvl8pPr>
            <a:lvl9pPr marL="2438522" indent="0">
              <a:buNone/>
              <a:defRPr sz="1067" b="1"/>
            </a:lvl9pPr>
          </a:lstStyle>
          <a:p>
            <a:pPr lvl="0"/>
            <a:r>
              <a:rPr lang="en-US"/>
              <a:t>Click to edit Master text styles</a:t>
            </a:r>
          </a:p>
        </p:txBody>
      </p:sp>
      <p:sp>
        <p:nvSpPr>
          <p:cNvPr id="6" name="Content Placeholder 5"/>
          <p:cNvSpPr>
            <a:spLocks noGrp="1"/>
          </p:cNvSpPr>
          <p:nvPr>
            <p:ph sz="quarter" idx="4"/>
          </p:nvPr>
        </p:nvSpPr>
        <p:spPr>
          <a:xfrm>
            <a:off x="3096684" y="1449917"/>
            <a:ext cx="2694517" cy="2634192"/>
          </a:xfrm>
        </p:spPr>
        <p:txBody>
          <a:bodyPr/>
          <a:lstStyle>
            <a:lvl1pPr>
              <a:defRPr sz="1600"/>
            </a:lvl1pPr>
            <a:lvl2pPr>
              <a:defRPr sz="1333"/>
            </a:lvl2pPr>
            <a:lvl3pPr>
              <a:defRPr sz="1200"/>
            </a:lvl3pPr>
            <a:lvl4pPr>
              <a:defRPr sz="1067"/>
            </a:lvl4pPr>
            <a:lvl5pPr>
              <a:defRPr sz="1067"/>
            </a:lvl5pPr>
            <a:lvl6pPr>
              <a:defRPr sz="1067"/>
            </a:lvl6pPr>
            <a:lvl7pPr>
              <a:defRPr sz="1067"/>
            </a:lvl7pPr>
            <a:lvl8pPr>
              <a:defRPr sz="1067"/>
            </a:lvl8pPr>
            <a:lvl9pPr>
              <a:defRPr sz="1067"/>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12/31/2023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34505283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12/31/2023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45516824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12/31/2023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29282517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כותרת ותוכן">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444E9A62-545C-BAE2-F9B4-14391010C4DC}"/>
              </a:ext>
            </a:extLst>
          </p:cNvPr>
          <p:cNvSpPr>
            <a:spLocks noGrp="1"/>
          </p:cNvSpPr>
          <p:nvPr>
            <p:ph type="title"/>
          </p:nvPr>
        </p:nvSpPr>
        <p:spPr/>
        <p:txBody>
          <a:bodyPr/>
          <a:lstStyle/>
          <a:p>
            <a:r>
              <a:rPr lang="he-IL"/>
              <a:t>לחץ כדי לערוך סגנון כותרת של תבנית בסיס</a:t>
            </a:r>
          </a:p>
        </p:txBody>
      </p:sp>
      <p:sp>
        <p:nvSpPr>
          <p:cNvPr id="3" name="מציין מיקום תוכן 2">
            <a:extLst>
              <a:ext uri="{FF2B5EF4-FFF2-40B4-BE49-F238E27FC236}">
                <a16:creationId xmlns:a16="http://schemas.microsoft.com/office/drawing/2014/main" id="{211AAFA3-C322-7CAB-3F93-991331CF1D52}"/>
              </a:ext>
            </a:extLst>
          </p:cNvPr>
          <p:cNvSpPr>
            <a:spLocks noGrp="1"/>
          </p:cNvSpPr>
          <p:nvPr>
            <p:ph idx="1"/>
          </p:nvPr>
        </p:nvSpPr>
        <p:spPr/>
        <p:txBody>
          <a:bodyPr/>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p>
        </p:txBody>
      </p:sp>
      <p:sp>
        <p:nvSpPr>
          <p:cNvPr id="4" name="מציין מיקום של תאריך 3">
            <a:extLst>
              <a:ext uri="{FF2B5EF4-FFF2-40B4-BE49-F238E27FC236}">
                <a16:creationId xmlns:a16="http://schemas.microsoft.com/office/drawing/2014/main" id="{E0CD7135-E681-0461-6391-792103858820}"/>
              </a:ext>
            </a:extLst>
          </p:cNvPr>
          <p:cNvSpPr>
            <a:spLocks noGrp="1"/>
          </p:cNvSpPr>
          <p:nvPr>
            <p:ph type="dt" sz="half" idx="10"/>
          </p:nvPr>
        </p:nvSpPr>
        <p:spPr/>
        <p:txBody>
          <a:bodyPr/>
          <a:lstStyle/>
          <a:p>
            <a:fld id="{9A662758-4708-42C0-A761-76260DFC3A10}" type="datetimeFigureOut">
              <a:rPr lang="he-IL" smtClean="0"/>
              <a:t>י"ט/טבת/תשפ"ד</a:t>
            </a:fld>
            <a:endParaRPr lang="he-IL"/>
          </a:p>
        </p:txBody>
      </p:sp>
      <p:sp>
        <p:nvSpPr>
          <p:cNvPr id="5" name="מציין מיקום של כותרת תחתונה 4">
            <a:extLst>
              <a:ext uri="{FF2B5EF4-FFF2-40B4-BE49-F238E27FC236}">
                <a16:creationId xmlns:a16="http://schemas.microsoft.com/office/drawing/2014/main" id="{E4AF974B-A66B-C71A-A133-0853ADB746BE}"/>
              </a:ext>
            </a:extLst>
          </p:cNvPr>
          <p:cNvSpPr>
            <a:spLocks noGrp="1"/>
          </p:cNvSpPr>
          <p:nvPr>
            <p:ph type="ftr" sz="quarter" idx="11"/>
          </p:nvPr>
        </p:nvSpPr>
        <p:spPr/>
        <p:txBody>
          <a:bodyPr/>
          <a:lstStyle/>
          <a:p>
            <a:endParaRPr lang="he-IL"/>
          </a:p>
        </p:txBody>
      </p:sp>
      <p:sp>
        <p:nvSpPr>
          <p:cNvPr id="6" name="מציין מיקום של מספר שקופית 5">
            <a:extLst>
              <a:ext uri="{FF2B5EF4-FFF2-40B4-BE49-F238E27FC236}">
                <a16:creationId xmlns:a16="http://schemas.microsoft.com/office/drawing/2014/main" id="{BC0312E6-0509-8BAC-3811-43307AA3B572}"/>
              </a:ext>
            </a:extLst>
          </p:cNvPr>
          <p:cNvSpPr>
            <a:spLocks noGrp="1"/>
          </p:cNvSpPr>
          <p:nvPr>
            <p:ph type="sldNum" sz="quarter" idx="12"/>
          </p:nvPr>
        </p:nvSpPr>
        <p:spPr/>
        <p:txBody>
          <a:bodyPr/>
          <a:lstStyle/>
          <a:p>
            <a:fld id="{D51C857E-2EAB-48D6-8922-5234A1654574}" type="slidenum">
              <a:rPr lang="he-IL" smtClean="0"/>
              <a:t>‹#›</a:t>
            </a:fld>
            <a:endParaRPr lang="he-IL"/>
          </a:p>
        </p:txBody>
      </p:sp>
    </p:spTree>
    <p:extLst>
      <p:ext uri="{BB962C8B-B14F-4D97-AF65-F5344CB8AC3E}">
        <p14:creationId xmlns:p14="http://schemas.microsoft.com/office/powerpoint/2010/main" val="3564545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04800" y="182033"/>
            <a:ext cx="2005542" cy="774700"/>
          </a:xfrm>
        </p:spPr>
        <p:txBody>
          <a:bodyPr anchor="b"/>
          <a:lstStyle>
            <a:lvl1pPr algn="l">
              <a:defRPr sz="1333" b="1"/>
            </a:lvl1pPr>
          </a:lstStyle>
          <a:p>
            <a:r>
              <a:rPr lang="en-US"/>
              <a:t>Click to edit Master title style</a:t>
            </a:r>
          </a:p>
        </p:txBody>
      </p:sp>
      <p:sp>
        <p:nvSpPr>
          <p:cNvPr id="3" name="Content Placeholder 2"/>
          <p:cNvSpPr>
            <a:spLocks noGrp="1"/>
          </p:cNvSpPr>
          <p:nvPr>
            <p:ph idx="1"/>
          </p:nvPr>
        </p:nvSpPr>
        <p:spPr>
          <a:xfrm>
            <a:off x="2383367" y="182034"/>
            <a:ext cx="3407833" cy="3902075"/>
          </a:xfrm>
        </p:spPr>
        <p:txBody>
          <a:bodyPr/>
          <a:lstStyle>
            <a:lvl1pPr>
              <a:defRPr sz="2133"/>
            </a:lvl1pPr>
            <a:lvl2pPr>
              <a:defRPr sz="1867"/>
            </a:lvl2pPr>
            <a:lvl3pPr>
              <a:defRPr sz="1600"/>
            </a:lvl3pPr>
            <a:lvl4pPr>
              <a:defRPr sz="1333"/>
            </a:lvl4pPr>
            <a:lvl5pPr>
              <a:defRPr sz="1333"/>
            </a:lvl5pPr>
            <a:lvl6pPr>
              <a:defRPr sz="1333"/>
            </a:lvl6pPr>
            <a:lvl7pPr>
              <a:defRPr sz="1333"/>
            </a:lvl7pPr>
            <a:lvl8pPr>
              <a:defRPr sz="1333"/>
            </a:lvl8pPr>
            <a:lvl9pPr>
              <a:defRPr sz="1333"/>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304800" y="956734"/>
            <a:ext cx="2005542" cy="3127375"/>
          </a:xfrm>
        </p:spPr>
        <p:txBody>
          <a:bodyPr/>
          <a:lstStyle>
            <a:lvl1pPr marL="0" indent="0">
              <a:buNone/>
              <a:defRPr sz="933"/>
            </a:lvl1pPr>
            <a:lvl2pPr marL="304815" indent="0">
              <a:buNone/>
              <a:defRPr sz="800"/>
            </a:lvl2pPr>
            <a:lvl3pPr marL="609630" indent="0">
              <a:buNone/>
              <a:defRPr sz="667"/>
            </a:lvl3pPr>
            <a:lvl4pPr marL="914446" indent="0">
              <a:buNone/>
              <a:defRPr sz="600"/>
            </a:lvl4pPr>
            <a:lvl5pPr marL="1219261" indent="0">
              <a:buNone/>
              <a:defRPr sz="600"/>
            </a:lvl5pPr>
            <a:lvl6pPr marL="1524076" indent="0">
              <a:buNone/>
              <a:defRPr sz="600"/>
            </a:lvl6pPr>
            <a:lvl7pPr marL="1828891" indent="0">
              <a:buNone/>
              <a:defRPr sz="600"/>
            </a:lvl7pPr>
            <a:lvl8pPr marL="2133707" indent="0">
              <a:buNone/>
              <a:defRPr sz="600"/>
            </a:lvl8pPr>
            <a:lvl9pPr marL="2438522" indent="0">
              <a:buNone/>
              <a:defRPr sz="6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12/31/2023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39494622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94859" y="3200400"/>
            <a:ext cx="3657600" cy="377825"/>
          </a:xfrm>
        </p:spPr>
        <p:txBody>
          <a:bodyPr anchor="b"/>
          <a:lstStyle>
            <a:lvl1pPr algn="l">
              <a:defRPr sz="1333" b="1"/>
            </a:lvl1pPr>
          </a:lstStyle>
          <a:p>
            <a:r>
              <a:rPr lang="en-US"/>
              <a:t>Click to edit Master title style</a:t>
            </a:r>
          </a:p>
        </p:txBody>
      </p:sp>
      <p:sp>
        <p:nvSpPr>
          <p:cNvPr id="3" name="Picture Placeholder 2"/>
          <p:cNvSpPr>
            <a:spLocks noGrp="1"/>
          </p:cNvSpPr>
          <p:nvPr>
            <p:ph type="pic" idx="1"/>
          </p:nvPr>
        </p:nvSpPr>
        <p:spPr>
          <a:xfrm>
            <a:off x="1194859" y="408517"/>
            <a:ext cx="3657600" cy="2743200"/>
          </a:xfrm>
        </p:spPr>
        <p:txBody>
          <a:bodyPr/>
          <a:lstStyle>
            <a:lvl1pPr marL="0" indent="0">
              <a:buNone/>
              <a:defRPr sz="2133"/>
            </a:lvl1pPr>
            <a:lvl2pPr marL="304815" indent="0">
              <a:buNone/>
              <a:defRPr sz="1867"/>
            </a:lvl2pPr>
            <a:lvl3pPr marL="609630" indent="0">
              <a:buNone/>
              <a:defRPr sz="1600"/>
            </a:lvl3pPr>
            <a:lvl4pPr marL="914446" indent="0">
              <a:buNone/>
              <a:defRPr sz="1333"/>
            </a:lvl4pPr>
            <a:lvl5pPr marL="1219261" indent="0">
              <a:buNone/>
              <a:defRPr sz="1333"/>
            </a:lvl5pPr>
            <a:lvl6pPr marL="1524076" indent="0">
              <a:buNone/>
              <a:defRPr sz="1333"/>
            </a:lvl6pPr>
            <a:lvl7pPr marL="1828891" indent="0">
              <a:buNone/>
              <a:defRPr sz="1333"/>
            </a:lvl7pPr>
            <a:lvl8pPr marL="2133707" indent="0">
              <a:buNone/>
              <a:defRPr sz="1333"/>
            </a:lvl8pPr>
            <a:lvl9pPr marL="2438522" indent="0">
              <a:buNone/>
              <a:defRPr sz="1333"/>
            </a:lvl9pPr>
          </a:lstStyle>
          <a:p>
            <a:endParaRPr lang="en-US"/>
          </a:p>
        </p:txBody>
      </p:sp>
      <p:sp>
        <p:nvSpPr>
          <p:cNvPr id="4" name="Text Placeholder 3"/>
          <p:cNvSpPr>
            <a:spLocks noGrp="1"/>
          </p:cNvSpPr>
          <p:nvPr>
            <p:ph type="body" sz="half" idx="2"/>
          </p:nvPr>
        </p:nvSpPr>
        <p:spPr>
          <a:xfrm>
            <a:off x="1194859" y="3578225"/>
            <a:ext cx="3657600" cy="536575"/>
          </a:xfrm>
        </p:spPr>
        <p:txBody>
          <a:bodyPr/>
          <a:lstStyle>
            <a:lvl1pPr marL="0" indent="0">
              <a:buNone/>
              <a:defRPr sz="933"/>
            </a:lvl1pPr>
            <a:lvl2pPr marL="304815" indent="0">
              <a:buNone/>
              <a:defRPr sz="800"/>
            </a:lvl2pPr>
            <a:lvl3pPr marL="609630" indent="0">
              <a:buNone/>
              <a:defRPr sz="667"/>
            </a:lvl3pPr>
            <a:lvl4pPr marL="914446" indent="0">
              <a:buNone/>
              <a:defRPr sz="600"/>
            </a:lvl4pPr>
            <a:lvl5pPr marL="1219261" indent="0">
              <a:buNone/>
              <a:defRPr sz="600"/>
            </a:lvl5pPr>
            <a:lvl6pPr marL="1524076" indent="0">
              <a:buNone/>
              <a:defRPr sz="600"/>
            </a:lvl6pPr>
            <a:lvl7pPr marL="1828891" indent="0">
              <a:buNone/>
              <a:defRPr sz="600"/>
            </a:lvl7pPr>
            <a:lvl8pPr marL="2133707" indent="0">
              <a:buNone/>
              <a:defRPr sz="600"/>
            </a:lvl8pPr>
            <a:lvl9pPr marL="2438522" indent="0">
              <a:buNone/>
              <a:defRPr sz="6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12/31/2023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82672560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12/31/2023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41865729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419600" y="183092"/>
            <a:ext cx="1371600" cy="3901017"/>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304800" y="183092"/>
            <a:ext cx="4013200" cy="390101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12/31/2023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958508477"/>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457200" y="1420283"/>
            <a:ext cx="5181600" cy="980017"/>
          </a:xfrm>
        </p:spPr>
        <p:txBody>
          <a:bodyPr/>
          <a:lstStyle/>
          <a:p>
            <a:r>
              <a:rPr lang="en-US"/>
              <a:t>Click to edit Master title style</a:t>
            </a:r>
          </a:p>
        </p:txBody>
      </p:sp>
      <p:sp>
        <p:nvSpPr>
          <p:cNvPr id="3" name="Subtitle 2"/>
          <p:cNvSpPr>
            <a:spLocks noGrp="1"/>
          </p:cNvSpPr>
          <p:nvPr>
            <p:ph type="subTitle" idx="1"/>
          </p:nvPr>
        </p:nvSpPr>
        <p:spPr>
          <a:xfrm>
            <a:off x="914400" y="2590800"/>
            <a:ext cx="4267200" cy="1168400"/>
          </a:xfrm>
        </p:spPr>
        <p:txBody>
          <a:bodyPr/>
          <a:lstStyle>
            <a:lvl1pPr marL="0" indent="0" algn="ctr">
              <a:buNone/>
              <a:defRPr>
                <a:solidFill>
                  <a:schemeClr val="tx1">
                    <a:tint val="75000"/>
                  </a:schemeClr>
                </a:solidFill>
              </a:defRPr>
            </a:lvl1pPr>
            <a:lvl2pPr marL="304815" indent="0" algn="ctr">
              <a:buNone/>
              <a:defRPr>
                <a:solidFill>
                  <a:schemeClr val="tx1">
                    <a:tint val="75000"/>
                  </a:schemeClr>
                </a:solidFill>
              </a:defRPr>
            </a:lvl2pPr>
            <a:lvl3pPr marL="609630" indent="0" algn="ctr">
              <a:buNone/>
              <a:defRPr>
                <a:solidFill>
                  <a:schemeClr val="tx1">
                    <a:tint val="75000"/>
                  </a:schemeClr>
                </a:solidFill>
              </a:defRPr>
            </a:lvl3pPr>
            <a:lvl4pPr marL="914446" indent="0" algn="ctr">
              <a:buNone/>
              <a:defRPr>
                <a:solidFill>
                  <a:schemeClr val="tx1">
                    <a:tint val="75000"/>
                  </a:schemeClr>
                </a:solidFill>
              </a:defRPr>
            </a:lvl4pPr>
            <a:lvl5pPr marL="1219261" indent="0" algn="ctr">
              <a:buNone/>
              <a:defRPr>
                <a:solidFill>
                  <a:schemeClr val="tx1">
                    <a:tint val="75000"/>
                  </a:schemeClr>
                </a:solidFill>
              </a:defRPr>
            </a:lvl5pPr>
            <a:lvl6pPr marL="1524076" indent="0" algn="ctr">
              <a:buNone/>
              <a:defRPr>
                <a:solidFill>
                  <a:schemeClr val="tx1">
                    <a:tint val="75000"/>
                  </a:schemeClr>
                </a:solidFill>
              </a:defRPr>
            </a:lvl6pPr>
            <a:lvl7pPr marL="1828891" indent="0" algn="ctr">
              <a:buNone/>
              <a:defRPr>
                <a:solidFill>
                  <a:schemeClr val="tx1">
                    <a:tint val="75000"/>
                  </a:schemeClr>
                </a:solidFill>
              </a:defRPr>
            </a:lvl7pPr>
            <a:lvl8pPr marL="2133707" indent="0" algn="ctr">
              <a:buNone/>
              <a:defRPr>
                <a:solidFill>
                  <a:schemeClr val="tx1">
                    <a:tint val="75000"/>
                  </a:schemeClr>
                </a:solidFill>
              </a:defRPr>
            </a:lvl8pPr>
            <a:lvl9pPr marL="2438522"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12/31/2023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220270439"/>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12/31/2023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9876613"/>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481542" y="2937934"/>
            <a:ext cx="5181600" cy="908050"/>
          </a:xfrm>
        </p:spPr>
        <p:txBody>
          <a:bodyPr anchor="t"/>
          <a:lstStyle>
            <a:lvl1pPr algn="l">
              <a:defRPr sz="2667" b="1" cap="all"/>
            </a:lvl1pPr>
          </a:lstStyle>
          <a:p>
            <a:r>
              <a:rPr lang="en-US"/>
              <a:t>Click to edit Master title style</a:t>
            </a:r>
          </a:p>
        </p:txBody>
      </p:sp>
      <p:sp>
        <p:nvSpPr>
          <p:cNvPr id="3" name="Text Placeholder 2"/>
          <p:cNvSpPr>
            <a:spLocks noGrp="1"/>
          </p:cNvSpPr>
          <p:nvPr>
            <p:ph type="body" idx="1"/>
          </p:nvPr>
        </p:nvSpPr>
        <p:spPr>
          <a:xfrm>
            <a:off x="481542" y="1937809"/>
            <a:ext cx="5181600" cy="1000125"/>
          </a:xfrm>
        </p:spPr>
        <p:txBody>
          <a:bodyPr anchor="b"/>
          <a:lstStyle>
            <a:lvl1pPr marL="0" indent="0">
              <a:buNone/>
              <a:defRPr sz="1333">
                <a:solidFill>
                  <a:schemeClr val="tx1">
                    <a:tint val="75000"/>
                  </a:schemeClr>
                </a:solidFill>
              </a:defRPr>
            </a:lvl1pPr>
            <a:lvl2pPr marL="304815" indent="0">
              <a:buNone/>
              <a:defRPr sz="1200">
                <a:solidFill>
                  <a:schemeClr val="tx1">
                    <a:tint val="75000"/>
                  </a:schemeClr>
                </a:solidFill>
              </a:defRPr>
            </a:lvl2pPr>
            <a:lvl3pPr marL="609630" indent="0">
              <a:buNone/>
              <a:defRPr sz="1067">
                <a:solidFill>
                  <a:schemeClr val="tx1">
                    <a:tint val="75000"/>
                  </a:schemeClr>
                </a:solidFill>
              </a:defRPr>
            </a:lvl3pPr>
            <a:lvl4pPr marL="914446" indent="0">
              <a:buNone/>
              <a:defRPr sz="933">
                <a:solidFill>
                  <a:schemeClr val="tx1">
                    <a:tint val="75000"/>
                  </a:schemeClr>
                </a:solidFill>
              </a:defRPr>
            </a:lvl4pPr>
            <a:lvl5pPr marL="1219261" indent="0">
              <a:buNone/>
              <a:defRPr sz="933">
                <a:solidFill>
                  <a:schemeClr val="tx1">
                    <a:tint val="75000"/>
                  </a:schemeClr>
                </a:solidFill>
              </a:defRPr>
            </a:lvl5pPr>
            <a:lvl6pPr marL="1524076" indent="0">
              <a:buNone/>
              <a:defRPr sz="933">
                <a:solidFill>
                  <a:schemeClr val="tx1">
                    <a:tint val="75000"/>
                  </a:schemeClr>
                </a:solidFill>
              </a:defRPr>
            </a:lvl6pPr>
            <a:lvl7pPr marL="1828891" indent="0">
              <a:buNone/>
              <a:defRPr sz="933">
                <a:solidFill>
                  <a:schemeClr val="tx1">
                    <a:tint val="75000"/>
                  </a:schemeClr>
                </a:solidFill>
              </a:defRPr>
            </a:lvl7pPr>
            <a:lvl8pPr marL="2133707" indent="0">
              <a:buNone/>
              <a:defRPr sz="933">
                <a:solidFill>
                  <a:schemeClr val="tx1">
                    <a:tint val="75000"/>
                  </a:schemeClr>
                </a:solidFill>
              </a:defRPr>
            </a:lvl8pPr>
            <a:lvl9pPr marL="2438522" indent="0">
              <a:buNone/>
              <a:defRPr sz="933">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12/31/2023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4092557632"/>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304800" y="1066800"/>
            <a:ext cx="2692400" cy="3017309"/>
          </a:xfrm>
        </p:spPr>
        <p:txBody>
          <a:bodyPr/>
          <a:lstStyle>
            <a:lvl1pPr>
              <a:defRPr sz="1867"/>
            </a:lvl1pPr>
            <a:lvl2pPr>
              <a:defRPr sz="1600"/>
            </a:lvl2pPr>
            <a:lvl3pPr>
              <a:defRPr sz="1333"/>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3098800" y="1066800"/>
            <a:ext cx="2692400" cy="3017309"/>
          </a:xfrm>
        </p:spPr>
        <p:txBody>
          <a:bodyPr/>
          <a:lstStyle>
            <a:lvl1pPr>
              <a:defRPr sz="1867"/>
            </a:lvl1pPr>
            <a:lvl2pPr>
              <a:defRPr sz="1600"/>
            </a:lvl2pPr>
            <a:lvl3pPr>
              <a:defRPr sz="1333"/>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12/31/2023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693284733"/>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304800" y="1023409"/>
            <a:ext cx="2693459" cy="426508"/>
          </a:xfrm>
        </p:spPr>
        <p:txBody>
          <a:bodyPr anchor="b"/>
          <a:lstStyle>
            <a:lvl1pPr marL="0" indent="0">
              <a:buNone/>
              <a:defRPr sz="1600" b="1"/>
            </a:lvl1pPr>
            <a:lvl2pPr marL="304815" indent="0">
              <a:buNone/>
              <a:defRPr sz="1333" b="1"/>
            </a:lvl2pPr>
            <a:lvl3pPr marL="609630" indent="0">
              <a:buNone/>
              <a:defRPr sz="1200" b="1"/>
            </a:lvl3pPr>
            <a:lvl4pPr marL="914446" indent="0">
              <a:buNone/>
              <a:defRPr sz="1067" b="1"/>
            </a:lvl4pPr>
            <a:lvl5pPr marL="1219261" indent="0">
              <a:buNone/>
              <a:defRPr sz="1067" b="1"/>
            </a:lvl5pPr>
            <a:lvl6pPr marL="1524076" indent="0">
              <a:buNone/>
              <a:defRPr sz="1067" b="1"/>
            </a:lvl6pPr>
            <a:lvl7pPr marL="1828891" indent="0">
              <a:buNone/>
              <a:defRPr sz="1067" b="1"/>
            </a:lvl7pPr>
            <a:lvl8pPr marL="2133707" indent="0">
              <a:buNone/>
              <a:defRPr sz="1067" b="1"/>
            </a:lvl8pPr>
            <a:lvl9pPr marL="2438522" indent="0">
              <a:buNone/>
              <a:defRPr sz="1067" b="1"/>
            </a:lvl9pPr>
          </a:lstStyle>
          <a:p>
            <a:pPr lvl="0"/>
            <a:r>
              <a:rPr lang="en-US"/>
              <a:t>Click to edit Master text styles</a:t>
            </a:r>
          </a:p>
        </p:txBody>
      </p:sp>
      <p:sp>
        <p:nvSpPr>
          <p:cNvPr id="4" name="Content Placeholder 3"/>
          <p:cNvSpPr>
            <a:spLocks noGrp="1"/>
          </p:cNvSpPr>
          <p:nvPr>
            <p:ph sz="half" idx="2"/>
          </p:nvPr>
        </p:nvSpPr>
        <p:spPr>
          <a:xfrm>
            <a:off x="304800" y="1449917"/>
            <a:ext cx="2693459" cy="2634192"/>
          </a:xfrm>
        </p:spPr>
        <p:txBody>
          <a:bodyPr/>
          <a:lstStyle>
            <a:lvl1pPr>
              <a:defRPr sz="1600"/>
            </a:lvl1pPr>
            <a:lvl2pPr>
              <a:defRPr sz="1333"/>
            </a:lvl2pPr>
            <a:lvl3pPr>
              <a:defRPr sz="1200"/>
            </a:lvl3pPr>
            <a:lvl4pPr>
              <a:defRPr sz="1067"/>
            </a:lvl4pPr>
            <a:lvl5pPr>
              <a:defRPr sz="1067"/>
            </a:lvl5pPr>
            <a:lvl6pPr>
              <a:defRPr sz="1067"/>
            </a:lvl6pPr>
            <a:lvl7pPr>
              <a:defRPr sz="1067"/>
            </a:lvl7pPr>
            <a:lvl8pPr>
              <a:defRPr sz="1067"/>
            </a:lvl8pPr>
            <a:lvl9pPr>
              <a:defRPr sz="1067"/>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3096684" y="1023409"/>
            <a:ext cx="2694517" cy="426508"/>
          </a:xfrm>
        </p:spPr>
        <p:txBody>
          <a:bodyPr anchor="b"/>
          <a:lstStyle>
            <a:lvl1pPr marL="0" indent="0">
              <a:buNone/>
              <a:defRPr sz="1600" b="1"/>
            </a:lvl1pPr>
            <a:lvl2pPr marL="304815" indent="0">
              <a:buNone/>
              <a:defRPr sz="1333" b="1"/>
            </a:lvl2pPr>
            <a:lvl3pPr marL="609630" indent="0">
              <a:buNone/>
              <a:defRPr sz="1200" b="1"/>
            </a:lvl3pPr>
            <a:lvl4pPr marL="914446" indent="0">
              <a:buNone/>
              <a:defRPr sz="1067" b="1"/>
            </a:lvl4pPr>
            <a:lvl5pPr marL="1219261" indent="0">
              <a:buNone/>
              <a:defRPr sz="1067" b="1"/>
            </a:lvl5pPr>
            <a:lvl6pPr marL="1524076" indent="0">
              <a:buNone/>
              <a:defRPr sz="1067" b="1"/>
            </a:lvl6pPr>
            <a:lvl7pPr marL="1828891" indent="0">
              <a:buNone/>
              <a:defRPr sz="1067" b="1"/>
            </a:lvl7pPr>
            <a:lvl8pPr marL="2133707" indent="0">
              <a:buNone/>
              <a:defRPr sz="1067" b="1"/>
            </a:lvl8pPr>
            <a:lvl9pPr marL="2438522" indent="0">
              <a:buNone/>
              <a:defRPr sz="1067" b="1"/>
            </a:lvl9pPr>
          </a:lstStyle>
          <a:p>
            <a:pPr lvl="0"/>
            <a:r>
              <a:rPr lang="en-US"/>
              <a:t>Click to edit Master text styles</a:t>
            </a:r>
          </a:p>
        </p:txBody>
      </p:sp>
      <p:sp>
        <p:nvSpPr>
          <p:cNvPr id="6" name="Content Placeholder 5"/>
          <p:cNvSpPr>
            <a:spLocks noGrp="1"/>
          </p:cNvSpPr>
          <p:nvPr>
            <p:ph sz="quarter" idx="4"/>
          </p:nvPr>
        </p:nvSpPr>
        <p:spPr>
          <a:xfrm>
            <a:off x="3096684" y="1449917"/>
            <a:ext cx="2694517" cy="2634192"/>
          </a:xfrm>
        </p:spPr>
        <p:txBody>
          <a:bodyPr/>
          <a:lstStyle>
            <a:lvl1pPr>
              <a:defRPr sz="1600"/>
            </a:lvl1pPr>
            <a:lvl2pPr>
              <a:defRPr sz="1333"/>
            </a:lvl2pPr>
            <a:lvl3pPr>
              <a:defRPr sz="1200"/>
            </a:lvl3pPr>
            <a:lvl4pPr>
              <a:defRPr sz="1067"/>
            </a:lvl4pPr>
            <a:lvl5pPr>
              <a:defRPr sz="1067"/>
            </a:lvl5pPr>
            <a:lvl6pPr>
              <a:defRPr sz="1067"/>
            </a:lvl6pPr>
            <a:lvl7pPr>
              <a:defRPr sz="1067"/>
            </a:lvl7pPr>
            <a:lvl8pPr>
              <a:defRPr sz="1067"/>
            </a:lvl8pPr>
            <a:lvl9pPr>
              <a:defRPr sz="1067"/>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12/31/2023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899000070"/>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12/31/2023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406666923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כותרת מקטע עליונה">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61E94A63-717E-1BF6-079F-61EB732E6EAB}"/>
              </a:ext>
            </a:extLst>
          </p:cNvPr>
          <p:cNvSpPr>
            <a:spLocks noGrp="1"/>
          </p:cNvSpPr>
          <p:nvPr>
            <p:ph type="title"/>
          </p:nvPr>
        </p:nvSpPr>
        <p:spPr>
          <a:xfrm>
            <a:off x="831850" y="1709738"/>
            <a:ext cx="10515600" cy="2852737"/>
          </a:xfrm>
        </p:spPr>
        <p:txBody>
          <a:bodyPr anchor="b"/>
          <a:lstStyle>
            <a:lvl1pPr>
              <a:defRPr sz="6000"/>
            </a:lvl1pPr>
          </a:lstStyle>
          <a:p>
            <a:r>
              <a:rPr lang="he-IL"/>
              <a:t>לחץ כדי לערוך סגנון כותרת של תבנית בסיס</a:t>
            </a:r>
          </a:p>
        </p:txBody>
      </p:sp>
      <p:sp>
        <p:nvSpPr>
          <p:cNvPr id="3" name="מציין מיקום טקסט 2">
            <a:extLst>
              <a:ext uri="{FF2B5EF4-FFF2-40B4-BE49-F238E27FC236}">
                <a16:creationId xmlns:a16="http://schemas.microsoft.com/office/drawing/2014/main" id="{BED4A6BB-B64F-6F00-245A-DD637935145E}"/>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he-IL"/>
              <a:t>לחץ כדי לערוך סגנונות טקסט של תבנית בסיס</a:t>
            </a:r>
          </a:p>
        </p:txBody>
      </p:sp>
      <p:sp>
        <p:nvSpPr>
          <p:cNvPr id="4" name="מציין מיקום של תאריך 3">
            <a:extLst>
              <a:ext uri="{FF2B5EF4-FFF2-40B4-BE49-F238E27FC236}">
                <a16:creationId xmlns:a16="http://schemas.microsoft.com/office/drawing/2014/main" id="{D416DD73-C85D-1DDF-7170-D00376D0F626}"/>
              </a:ext>
            </a:extLst>
          </p:cNvPr>
          <p:cNvSpPr>
            <a:spLocks noGrp="1"/>
          </p:cNvSpPr>
          <p:nvPr>
            <p:ph type="dt" sz="half" idx="10"/>
          </p:nvPr>
        </p:nvSpPr>
        <p:spPr/>
        <p:txBody>
          <a:bodyPr/>
          <a:lstStyle/>
          <a:p>
            <a:fld id="{9A662758-4708-42C0-A761-76260DFC3A10}" type="datetimeFigureOut">
              <a:rPr lang="he-IL" smtClean="0"/>
              <a:t>י"ט/טבת/תשפ"ד</a:t>
            </a:fld>
            <a:endParaRPr lang="he-IL"/>
          </a:p>
        </p:txBody>
      </p:sp>
      <p:sp>
        <p:nvSpPr>
          <p:cNvPr id="5" name="מציין מיקום של כותרת תחתונה 4">
            <a:extLst>
              <a:ext uri="{FF2B5EF4-FFF2-40B4-BE49-F238E27FC236}">
                <a16:creationId xmlns:a16="http://schemas.microsoft.com/office/drawing/2014/main" id="{CE2E92F5-6268-950C-3A30-84F7C4703412}"/>
              </a:ext>
            </a:extLst>
          </p:cNvPr>
          <p:cNvSpPr>
            <a:spLocks noGrp="1"/>
          </p:cNvSpPr>
          <p:nvPr>
            <p:ph type="ftr" sz="quarter" idx="11"/>
          </p:nvPr>
        </p:nvSpPr>
        <p:spPr/>
        <p:txBody>
          <a:bodyPr/>
          <a:lstStyle/>
          <a:p>
            <a:endParaRPr lang="he-IL"/>
          </a:p>
        </p:txBody>
      </p:sp>
      <p:sp>
        <p:nvSpPr>
          <p:cNvPr id="6" name="מציין מיקום של מספר שקופית 5">
            <a:extLst>
              <a:ext uri="{FF2B5EF4-FFF2-40B4-BE49-F238E27FC236}">
                <a16:creationId xmlns:a16="http://schemas.microsoft.com/office/drawing/2014/main" id="{EA8AE832-BF8B-9341-8E2D-14516573C47A}"/>
              </a:ext>
            </a:extLst>
          </p:cNvPr>
          <p:cNvSpPr>
            <a:spLocks noGrp="1"/>
          </p:cNvSpPr>
          <p:nvPr>
            <p:ph type="sldNum" sz="quarter" idx="12"/>
          </p:nvPr>
        </p:nvSpPr>
        <p:spPr/>
        <p:txBody>
          <a:bodyPr/>
          <a:lstStyle/>
          <a:p>
            <a:fld id="{D51C857E-2EAB-48D6-8922-5234A1654574}" type="slidenum">
              <a:rPr lang="he-IL" smtClean="0"/>
              <a:t>‹#›</a:t>
            </a:fld>
            <a:endParaRPr lang="he-IL"/>
          </a:p>
        </p:txBody>
      </p:sp>
    </p:spTree>
    <p:extLst>
      <p:ext uri="{BB962C8B-B14F-4D97-AF65-F5344CB8AC3E}">
        <p14:creationId xmlns:p14="http://schemas.microsoft.com/office/powerpoint/2010/main" val="1532170761"/>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12/31/2023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4133590311"/>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04800" y="182033"/>
            <a:ext cx="2005542" cy="774700"/>
          </a:xfrm>
        </p:spPr>
        <p:txBody>
          <a:bodyPr anchor="b"/>
          <a:lstStyle>
            <a:lvl1pPr algn="l">
              <a:defRPr sz="1333" b="1"/>
            </a:lvl1pPr>
          </a:lstStyle>
          <a:p>
            <a:r>
              <a:rPr lang="en-US"/>
              <a:t>Click to edit Master title style</a:t>
            </a:r>
          </a:p>
        </p:txBody>
      </p:sp>
      <p:sp>
        <p:nvSpPr>
          <p:cNvPr id="3" name="Content Placeholder 2"/>
          <p:cNvSpPr>
            <a:spLocks noGrp="1"/>
          </p:cNvSpPr>
          <p:nvPr>
            <p:ph idx="1"/>
          </p:nvPr>
        </p:nvSpPr>
        <p:spPr>
          <a:xfrm>
            <a:off x="2383367" y="182034"/>
            <a:ext cx="3407833" cy="3902075"/>
          </a:xfrm>
        </p:spPr>
        <p:txBody>
          <a:bodyPr/>
          <a:lstStyle>
            <a:lvl1pPr>
              <a:defRPr sz="2133"/>
            </a:lvl1pPr>
            <a:lvl2pPr>
              <a:defRPr sz="1867"/>
            </a:lvl2pPr>
            <a:lvl3pPr>
              <a:defRPr sz="1600"/>
            </a:lvl3pPr>
            <a:lvl4pPr>
              <a:defRPr sz="1333"/>
            </a:lvl4pPr>
            <a:lvl5pPr>
              <a:defRPr sz="1333"/>
            </a:lvl5pPr>
            <a:lvl6pPr>
              <a:defRPr sz="1333"/>
            </a:lvl6pPr>
            <a:lvl7pPr>
              <a:defRPr sz="1333"/>
            </a:lvl7pPr>
            <a:lvl8pPr>
              <a:defRPr sz="1333"/>
            </a:lvl8pPr>
            <a:lvl9pPr>
              <a:defRPr sz="1333"/>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304800" y="956734"/>
            <a:ext cx="2005542" cy="3127375"/>
          </a:xfrm>
        </p:spPr>
        <p:txBody>
          <a:bodyPr/>
          <a:lstStyle>
            <a:lvl1pPr marL="0" indent="0">
              <a:buNone/>
              <a:defRPr sz="933"/>
            </a:lvl1pPr>
            <a:lvl2pPr marL="304815" indent="0">
              <a:buNone/>
              <a:defRPr sz="800"/>
            </a:lvl2pPr>
            <a:lvl3pPr marL="609630" indent="0">
              <a:buNone/>
              <a:defRPr sz="667"/>
            </a:lvl3pPr>
            <a:lvl4pPr marL="914446" indent="0">
              <a:buNone/>
              <a:defRPr sz="600"/>
            </a:lvl4pPr>
            <a:lvl5pPr marL="1219261" indent="0">
              <a:buNone/>
              <a:defRPr sz="600"/>
            </a:lvl5pPr>
            <a:lvl6pPr marL="1524076" indent="0">
              <a:buNone/>
              <a:defRPr sz="600"/>
            </a:lvl6pPr>
            <a:lvl7pPr marL="1828891" indent="0">
              <a:buNone/>
              <a:defRPr sz="600"/>
            </a:lvl7pPr>
            <a:lvl8pPr marL="2133707" indent="0">
              <a:buNone/>
              <a:defRPr sz="600"/>
            </a:lvl8pPr>
            <a:lvl9pPr marL="2438522" indent="0">
              <a:buNone/>
              <a:defRPr sz="6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12/31/2023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600535854"/>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94859" y="3200400"/>
            <a:ext cx="3657600" cy="377825"/>
          </a:xfrm>
        </p:spPr>
        <p:txBody>
          <a:bodyPr anchor="b"/>
          <a:lstStyle>
            <a:lvl1pPr algn="l">
              <a:defRPr sz="1333" b="1"/>
            </a:lvl1pPr>
          </a:lstStyle>
          <a:p>
            <a:r>
              <a:rPr lang="en-US"/>
              <a:t>Click to edit Master title style</a:t>
            </a:r>
          </a:p>
        </p:txBody>
      </p:sp>
      <p:sp>
        <p:nvSpPr>
          <p:cNvPr id="3" name="Picture Placeholder 2"/>
          <p:cNvSpPr>
            <a:spLocks noGrp="1"/>
          </p:cNvSpPr>
          <p:nvPr>
            <p:ph type="pic" idx="1"/>
          </p:nvPr>
        </p:nvSpPr>
        <p:spPr>
          <a:xfrm>
            <a:off x="1194859" y="408517"/>
            <a:ext cx="3657600" cy="2743200"/>
          </a:xfrm>
        </p:spPr>
        <p:txBody>
          <a:bodyPr/>
          <a:lstStyle>
            <a:lvl1pPr marL="0" indent="0">
              <a:buNone/>
              <a:defRPr sz="2133"/>
            </a:lvl1pPr>
            <a:lvl2pPr marL="304815" indent="0">
              <a:buNone/>
              <a:defRPr sz="1867"/>
            </a:lvl2pPr>
            <a:lvl3pPr marL="609630" indent="0">
              <a:buNone/>
              <a:defRPr sz="1600"/>
            </a:lvl3pPr>
            <a:lvl4pPr marL="914446" indent="0">
              <a:buNone/>
              <a:defRPr sz="1333"/>
            </a:lvl4pPr>
            <a:lvl5pPr marL="1219261" indent="0">
              <a:buNone/>
              <a:defRPr sz="1333"/>
            </a:lvl5pPr>
            <a:lvl6pPr marL="1524076" indent="0">
              <a:buNone/>
              <a:defRPr sz="1333"/>
            </a:lvl6pPr>
            <a:lvl7pPr marL="1828891" indent="0">
              <a:buNone/>
              <a:defRPr sz="1333"/>
            </a:lvl7pPr>
            <a:lvl8pPr marL="2133707" indent="0">
              <a:buNone/>
              <a:defRPr sz="1333"/>
            </a:lvl8pPr>
            <a:lvl9pPr marL="2438522" indent="0">
              <a:buNone/>
              <a:defRPr sz="1333"/>
            </a:lvl9pPr>
          </a:lstStyle>
          <a:p>
            <a:endParaRPr lang="en-US"/>
          </a:p>
        </p:txBody>
      </p:sp>
      <p:sp>
        <p:nvSpPr>
          <p:cNvPr id="4" name="Text Placeholder 3"/>
          <p:cNvSpPr>
            <a:spLocks noGrp="1"/>
          </p:cNvSpPr>
          <p:nvPr>
            <p:ph type="body" sz="half" idx="2"/>
          </p:nvPr>
        </p:nvSpPr>
        <p:spPr>
          <a:xfrm>
            <a:off x="1194859" y="3578225"/>
            <a:ext cx="3657600" cy="536575"/>
          </a:xfrm>
        </p:spPr>
        <p:txBody>
          <a:bodyPr/>
          <a:lstStyle>
            <a:lvl1pPr marL="0" indent="0">
              <a:buNone/>
              <a:defRPr sz="933"/>
            </a:lvl1pPr>
            <a:lvl2pPr marL="304815" indent="0">
              <a:buNone/>
              <a:defRPr sz="800"/>
            </a:lvl2pPr>
            <a:lvl3pPr marL="609630" indent="0">
              <a:buNone/>
              <a:defRPr sz="667"/>
            </a:lvl3pPr>
            <a:lvl4pPr marL="914446" indent="0">
              <a:buNone/>
              <a:defRPr sz="600"/>
            </a:lvl4pPr>
            <a:lvl5pPr marL="1219261" indent="0">
              <a:buNone/>
              <a:defRPr sz="600"/>
            </a:lvl5pPr>
            <a:lvl6pPr marL="1524076" indent="0">
              <a:buNone/>
              <a:defRPr sz="600"/>
            </a:lvl6pPr>
            <a:lvl7pPr marL="1828891" indent="0">
              <a:buNone/>
              <a:defRPr sz="600"/>
            </a:lvl7pPr>
            <a:lvl8pPr marL="2133707" indent="0">
              <a:buNone/>
              <a:defRPr sz="600"/>
            </a:lvl8pPr>
            <a:lvl9pPr marL="2438522" indent="0">
              <a:buNone/>
              <a:defRPr sz="6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12/31/2023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4020098015"/>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12/31/2023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47502399"/>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419600" y="183092"/>
            <a:ext cx="1371600" cy="3901017"/>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304800" y="183092"/>
            <a:ext cx="4013200" cy="390101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12/31/2023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66840980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שני תכנים">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E88FA1EF-971B-8A71-A4DB-F584E21B791C}"/>
              </a:ext>
            </a:extLst>
          </p:cNvPr>
          <p:cNvSpPr>
            <a:spLocks noGrp="1"/>
          </p:cNvSpPr>
          <p:nvPr>
            <p:ph type="title"/>
          </p:nvPr>
        </p:nvSpPr>
        <p:spPr/>
        <p:txBody>
          <a:bodyPr/>
          <a:lstStyle/>
          <a:p>
            <a:r>
              <a:rPr lang="he-IL"/>
              <a:t>לחץ כדי לערוך סגנון כותרת של תבנית בסיס</a:t>
            </a:r>
          </a:p>
        </p:txBody>
      </p:sp>
      <p:sp>
        <p:nvSpPr>
          <p:cNvPr id="3" name="מציין מיקום תוכן 2">
            <a:extLst>
              <a:ext uri="{FF2B5EF4-FFF2-40B4-BE49-F238E27FC236}">
                <a16:creationId xmlns:a16="http://schemas.microsoft.com/office/drawing/2014/main" id="{368FD556-1643-3929-531B-FE13DB544460}"/>
              </a:ext>
            </a:extLst>
          </p:cNvPr>
          <p:cNvSpPr>
            <a:spLocks noGrp="1"/>
          </p:cNvSpPr>
          <p:nvPr>
            <p:ph sz="half" idx="1"/>
          </p:nvPr>
        </p:nvSpPr>
        <p:spPr>
          <a:xfrm>
            <a:off x="838200" y="1825625"/>
            <a:ext cx="5181600" cy="4351338"/>
          </a:xfrm>
        </p:spPr>
        <p:txBody>
          <a:bodyPr/>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p>
        </p:txBody>
      </p:sp>
      <p:sp>
        <p:nvSpPr>
          <p:cNvPr id="4" name="מציין מיקום תוכן 3">
            <a:extLst>
              <a:ext uri="{FF2B5EF4-FFF2-40B4-BE49-F238E27FC236}">
                <a16:creationId xmlns:a16="http://schemas.microsoft.com/office/drawing/2014/main" id="{E2AEB06E-0D58-0FCC-21EE-82F75D40BFE1}"/>
              </a:ext>
            </a:extLst>
          </p:cNvPr>
          <p:cNvSpPr>
            <a:spLocks noGrp="1"/>
          </p:cNvSpPr>
          <p:nvPr>
            <p:ph sz="half" idx="2"/>
          </p:nvPr>
        </p:nvSpPr>
        <p:spPr>
          <a:xfrm>
            <a:off x="6172200" y="1825625"/>
            <a:ext cx="5181600" cy="4351338"/>
          </a:xfrm>
        </p:spPr>
        <p:txBody>
          <a:bodyPr/>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p>
        </p:txBody>
      </p:sp>
      <p:sp>
        <p:nvSpPr>
          <p:cNvPr id="5" name="מציין מיקום של תאריך 4">
            <a:extLst>
              <a:ext uri="{FF2B5EF4-FFF2-40B4-BE49-F238E27FC236}">
                <a16:creationId xmlns:a16="http://schemas.microsoft.com/office/drawing/2014/main" id="{D6DA16D0-3DAC-BED1-4AB5-E8D221727A8C}"/>
              </a:ext>
            </a:extLst>
          </p:cNvPr>
          <p:cNvSpPr>
            <a:spLocks noGrp="1"/>
          </p:cNvSpPr>
          <p:nvPr>
            <p:ph type="dt" sz="half" idx="10"/>
          </p:nvPr>
        </p:nvSpPr>
        <p:spPr/>
        <p:txBody>
          <a:bodyPr/>
          <a:lstStyle/>
          <a:p>
            <a:fld id="{9A662758-4708-42C0-A761-76260DFC3A10}" type="datetimeFigureOut">
              <a:rPr lang="he-IL" smtClean="0"/>
              <a:t>י"ט/טבת/תשפ"ד</a:t>
            </a:fld>
            <a:endParaRPr lang="he-IL"/>
          </a:p>
        </p:txBody>
      </p:sp>
      <p:sp>
        <p:nvSpPr>
          <p:cNvPr id="6" name="מציין מיקום של כותרת תחתונה 5">
            <a:extLst>
              <a:ext uri="{FF2B5EF4-FFF2-40B4-BE49-F238E27FC236}">
                <a16:creationId xmlns:a16="http://schemas.microsoft.com/office/drawing/2014/main" id="{1192603A-3CE3-259B-F00B-28410B7698BE}"/>
              </a:ext>
            </a:extLst>
          </p:cNvPr>
          <p:cNvSpPr>
            <a:spLocks noGrp="1"/>
          </p:cNvSpPr>
          <p:nvPr>
            <p:ph type="ftr" sz="quarter" idx="11"/>
          </p:nvPr>
        </p:nvSpPr>
        <p:spPr/>
        <p:txBody>
          <a:bodyPr/>
          <a:lstStyle/>
          <a:p>
            <a:endParaRPr lang="he-IL"/>
          </a:p>
        </p:txBody>
      </p:sp>
      <p:sp>
        <p:nvSpPr>
          <p:cNvPr id="7" name="מציין מיקום של מספר שקופית 6">
            <a:extLst>
              <a:ext uri="{FF2B5EF4-FFF2-40B4-BE49-F238E27FC236}">
                <a16:creationId xmlns:a16="http://schemas.microsoft.com/office/drawing/2014/main" id="{91FE1BF5-7620-3E21-C175-FD57EE453DAE}"/>
              </a:ext>
            </a:extLst>
          </p:cNvPr>
          <p:cNvSpPr>
            <a:spLocks noGrp="1"/>
          </p:cNvSpPr>
          <p:nvPr>
            <p:ph type="sldNum" sz="quarter" idx="12"/>
          </p:nvPr>
        </p:nvSpPr>
        <p:spPr/>
        <p:txBody>
          <a:bodyPr/>
          <a:lstStyle/>
          <a:p>
            <a:fld id="{D51C857E-2EAB-48D6-8922-5234A1654574}" type="slidenum">
              <a:rPr lang="he-IL" smtClean="0"/>
              <a:t>‹#›</a:t>
            </a:fld>
            <a:endParaRPr lang="he-IL"/>
          </a:p>
        </p:txBody>
      </p:sp>
    </p:spTree>
    <p:extLst>
      <p:ext uri="{BB962C8B-B14F-4D97-AF65-F5344CB8AC3E}">
        <p14:creationId xmlns:p14="http://schemas.microsoft.com/office/powerpoint/2010/main" val="255735099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השוואה">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82F848C7-BBAB-2961-34C6-E01CCAFD3A49}"/>
              </a:ext>
            </a:extLst>
          </p:cNvPr>
          <p:cNvSpPr>
            <a:spLocks noGrp="1"/>
          </p:cNvSpPr>
          <p:nvPr>
            <p:ph type="title"/>
          </p:nvPr>
        </p:nvSpPr>
        <p:spPr>
          <a:xfrm>
            <a:off x="839788" y="365125"/>
            <a:ext cx="10515600" cy="1325563"/>
          </a:xfrm>
        </p:spPr>
        <p:txBody>
          <a:bodyPr/>
          <a:lstStyle/>
          <a:p>
            <a:r>
              <a:rPr lang="he-IL"/>
              <a:t>לחץ כדי לערוך סגנון כותרת של תבנית בסיס</a:t>
            </a:r>
          </a:p>
        </p:txBody>
      </p:sp>
      <p:sp>
        <p:nvSpPr>
          <p:cNvPr id="3" name="מציין מיקום טקסט 2">
            <a:extLst>
              <a:ext uri="{FF2B5EF4-FFF2-40B4-BE49-F238E27FC236}">
                <a16:creationId xmlns:a16="http://schemas.microsoft.com/office/drawing/2014/main" id="{F30115A1-9157-598C-1D52-49DD3FB7774E}"/>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e-IL"/>
              <a:t>לחץ כדי לערוך סגנונות טקסט של תבנית בסיס</a:t>
            </a:r>
          </a:p>
        </p:txBody>
      </p:sp>
      <p:sp>
        <p:nvSpPr>
          <p:cNvPr id="4" name="מציין מיקום תוכן 3">
            <a:extLst>
              <a:ext uri="{FF2B5EF4-FFF2-40B4-BE49-F238E27FC236}">
                <a16:creationId xmlns:a16="http://schemas.microsoft.com/office/drawing/2014/main" id="{A54BC7AC-FCC4-28BD-4742-C603BD94453E}"/>
              </a:ext>
            </a:extLst>
          </p:cNvPr>
          <p:cNvSpPr>
            <a:spLocks noGrp="1"/>
          </p:cNvSpPr>
          <p:nvPr>
            <p:ph sz="half" idx="2"/>
          </p:nvPr>
        </p:nvSpPr>
        <p:spPr>
          <a:xfrm>
            <a:off x="839788" y="2505075"/>
            <a:ext cx="5157787" cy="3684588"/>
          </a:xfrm>
        </p:spPr>
        <p:txBody>
          <a:bodyPr/>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p>
        </p:txBody>
      </p:sp>
      <p:sp>
        <p:nvSpPr>
          <p:cNvPr id="5" name="מציין מיקום טקסט 4">
            <a:extLst>
              <a:ext uri="{FF2B5EF4-FFF2-40B4-BE49-F238E27FC236}">
                <a16:creationId xmlns:a16="http://schemas.microsoft.com/office/drawing/2014/main" id="{B7C7A675-E56C-E801-98E4-84BDC6F61BA6}"/>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e-IL"/>
              <a:t>לחץ כדי לערוך סגנונות טקסט של תבנית בסיס</a:t>
            </a:r>
          </a:p>
        </p:txBody>
      </p:sp>
      <p:sp>
        <p:nvSpPr>
          <p:cNvPr id="6" name="מציין מיקום תוכן 5">
            <a:extLst>
              <a:ext uri="{FF2B5EF4-FFF2-40B4-BE49-F238E27FC236}">
                <a16:creationId xmlns:a16="http://schemas.microsoft.com/office/drawing/2014/main" id="{FE456FBF-68C6-71D6-2876-EE27FB0E26E8}"/>
              </a:ext>
            </a:extLst>
          </p:cNvPr>
          <p:cNvSpPr>
            <a:spLocks noGrp="1"/>
          </p:cNvSpPr>
          <p:nvPr>
            <p:ph sz="quarter" idx="4"/>
          </p:nvPr>
        </p:nvSpPr>
        <p:spPr>
          <a:xfrm>
            <a:off x="6172200" y="2505075"/>
            <a:ext cx="5183188" cy="3684588"/>
          </a:xfrm>
        </p:spPr>
        <p:txBody>
          <a:bodyPr/>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p>
        </p:txBody>
      </p:sp>
      <p:sp>
        <p:nvSpPr>
          <p:cNvPr id="7" name="מציין מיקום של תאריך 6">
            <a:extLst>
              <a:ext uri="{FF2B5EF4-FFF2-40B4-BE49-F238E27FC236}">
                <a16:creationId xmlns:a16="http://schemas.microsoft.com/office/drawing/2014/main" id="{4748B298-F10E-CC95-5E05-7745A47D673F}"/>
              </a:ext>
            </a:extLst>
          </p:cNvPr>
          <p:cNvSpPr>
            <a:spLocks noGrp="1"/>
          </p:cNvSpPr>
          <p:nvPr>
            <p:ph type="dt" sz="half" idx="10"/>
          </p:nvPr>
        </p:nvSpPr>
        <p:spPr/>
        <p:txBody>
          <a:bodyPr/>
          <a:lstStyle/>
          <a:p>
            <a:fld id="{9A662758-4708-42C0-A761-76260DFC3A10}" type="datetimeFigureOut">
              <a:rPr lang="he-IL" smtClean="0"/>
              <a:t>י"ט/טבת/תשפ"ד</a:t>
            </a:fld>
            <a:endParaRPr lang="he-IL"/>
          </a:p>
        </p:txBody>
      </p:sp>
      <p:sp>
        <p:nvSpPr>
          <p:cNvPr id="8" name="מציין מיקום של כותרת תחתונה 7">
            <a:extLst>
              <a:ext uri="{FF2B5EF4-FFF2-40B4-BE49-F238E27FC236}">
                <a16:creationId xmlns:a16="http://schemas.microsoft.com/office/drawing/2014/main" id="{E3A0E040-BA9B-5240-DE39-0016B4AF98F6}"/>
              </a:ext>
            </a:extLst>
          </p:cNvPr>
          <p:cNvSpPr>
            <a:spLocks noGrp="1"/>
          </p:cNvSpPr>
          <p:nvPr>
            <p:ph type="ftr" sz="quarter" idx="11"/>
          </p:nvPr>
        </p:nvSpPr>
        <p:spPr/>
        <p:txBody>
          <a:bodyPr/>
          <a:lstStyle/>
          <a:p>
            <a:endParaRPr lang="he-IL"/>
          </a:p>
        </p:txBody>
      </p:sp>
      <p:sp>
        <p:nvSpPr>
          <p:cNvPr id="9" name="מציין מיקום של מספר שקופית 8">
            <a:extLst>
              <a:ext uri="{FF2B5EF4-FFF2-40B4-BE49-F238E27FC236}">
                <a16:creationId xmlns:a16="http://schemas.microsoft.com/office/drawing/2014/main" id="{12DD3D8A-9123-1CD5-BE93-701ADFBD857E}"/>
              </a:ext>
            </a:extLst>
          </p:cNvPr>
          <p:cNvSpPr>
            <a:spLocks noGrp="1"/>
          </p:cNvSpPr>
          <p:nvPr>
            <p:ph type="sldNum" sz="quarter" idx="12"/>
          </p:nvPr>
        </p:nvSpPr>
        <p:spPr/>
        <p:txBody>
          <a:bodyPr/>
          <a:lstStyle/>
          <a:p>
            <a:fld id="{D51C857E-2EAB-48D6-8922-5234A1654574}" type="slidenum">
              <a:rPr lang="he-IL" smtClean="0"/>
              <a:t>‹#›</a:t>
            </a:fld>
            <a:endParaRPr lang="he-IL"/>
          </a:p>
        </p:txBody>
      </p:sp>
    </p:spTree>
    <p:extLst>
      <p:ext uri="{BB962C8B-B14F-4D97-AF65-F5344CB8AC3E}">
        <p14:creationId xmlns:p14="http://schemas.microsoft.com/office/powerpoint/2010/main" val="139608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כותרת בלבד">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E92C67B4-C400-756B-66F7-31FF6B021BCC}"/>
              </a:ext>
            </a:extLst>
          </p:cNvPr>
          <p:cNvSpPr>
            <a:spLocks noGrp="1"/>
          </p:cNvSpPr>
          <p:nvPr>
            <p:ph type="title"/>
          </p:nvPr>
        </p:nvSpPr>
        <p:spPr/>
        <p:txBody>
          <a:bodyPr/>
          <a:lstStyle/>
          <a:p>
            <a:r>
              <a:rPr lang="he-IL"/>
              <a:t>לחץ כדי לערוך סגנון כותרת של תבנית בסיס</a:t>
            </a:r>
          </a:p>
        </p:txBody>
      </p:sp>
      <p:sp>
        <p:nvSpPr>
          <p:cNvPr id="3" name="מציין מיקום של תאריך 2">
            <a:extLst>
              <a:ext uri="{FF2B5EF4-FFF2-40B4-BE49-F238E27FC236}">
                <a16:creationId xmlns:a16="http://schemas.microsoft.com/office/drawing/2014/main" id="{87B5FF5E-6752-6EC0-AA14-961AC52D3D90}"/>
              </a:ext>
            </a:extLst>
          </p:cNvPr>
          <p:cNvSpPr>
            <a:spLocks noGrp="1"/>
          </p:cNvSpPr>
          <p:nvPr>
            <p:ph type="dt" sz="half" idx="10"/>
          </p:nvPr>
        </p:nvSpPr>
        <p:spPr/>
        <p:txBody>
          <a:bodyPr/>
          <a:lstStyle/>
          <a:p>
            <a:fld id="{9A662758-4708-42C0-A761-76260DFC3A10}" type="datetimeFigureOut">
              <a:rPr lang="he-IL" smtClean="0"/>
              <a:t>י"ט/טבת/תשפ"ד</a:t>
            </a:fld>
            <a:endParaRPr lang="he-IL"/>
          </a:p>
        </p:txBody>
      </p:sp>
      <p:sp>
        <p:nvSpPr>
          <p:cNvPr id="4" name="מציין מיקום של כותרת תחתונה 3">
            <a:extLst>
              <a:ext uri="{FF2B5EF4-FFF2-40B4-BE49-F238E27FC236}">
                <a16:creationId xmlns:a16="http://schemas.microsoft.com/office/drawing/2014/main" id="{0BAA7A72-EBFB-497E-9699-A92250192DA3}"/>
              </a:ext>
            </a:extLst>
          </p:cNvPr>
          <p:cNvSpPr>
            <a:spLocks noGrp="1"/>
          </p:cNvSpPr>
          <p:nvPr>
            <p:ph type="ftr" sz="quarter" idx="11"/>
          </p:nvPr>
        </p:nvSpPr>
        <p:spPr/>
        <p:txBody>
          <a:bodyPr/>
          <a:lstStyle/>
          <a:p>
            <a:endParaRPr lang="he-IL"/>
          </a:p>
        </p:txBody>
      </p:sp>
      <p:sp>
        <p:nvSpPr>
          <p:cNvPr id="5" name="מציין מיקום של מספר שקופית 4">
            <a:extLst>
              <a:ext uri="{FF2B5EF4-FFF2-40B4-BE49-F238E27FC236}">
                <a16:creationId xmlns:a16="http://schemas.microsoft.com/office/drawing/2014/main" id="{98374BAB-3603-2872-87F4-ADBD87CD9E1C}"/>
              </a:ext>
            </a:extLst>
          </p:cNvPr>
          <p:cNvSpPr>
            <a:spLocks noGrp="1"/>
          </p:cNvSpPr>
          <p:nvPr>
            <p:ph type="sldNum" sz="quarter" idx="12"/>
          </p:nvPr>
        </p:nvSpPr>
        <p:spPr/>
        <p:txBody>
          <a:bodyPr/>
          <a:lstStyle/>
          <a:p>
            <a:fld id="{D51C857E-2EAB-48D6-8922-5234A1654574}" type="slidenum">
              <a:rPr lang="he-IL" smtClean="0"/>
              <a:t>‹#›</a:t>
            </a:fld>
            <a:endParaRPr lang="he-IL"/>
          </a:p>
        </p:txBody>
      </p:sp>
    </p:spTree>
    <p:extLst>
      <p:ext uri="{BB962C8B-B14F-4D97-AF65-F5344CB8AC3E}">
        <p14:creationId xmlns:p14="http://schemas.microsoft.com/office/powerpoint/2010/main" val="327807215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ריק">
    <p:spTree>
      <p:nvGrpSpPr>
        <p:cNvPr id="1" name=""/>
        <p:cNvGrpSpPr/>
        <p:nvPr/>
      </p:nvGrpSpPr>
      <p:grpSpPr>
        <a:xfrm>
          <a:off x="0" y="0"/>
          <a:ext cx="0" cy="0"/>
          <a:chOff x="0" y="0"/>
          <a:chExt cx="0" cy="0"/>
        </a:xfrm>
      </p:grpSpPr>
      <p:sp>
        <p:nvSpPr>
          <p:cNvPr id="2" name="מציין מיקום של תאריך 1">
            <a:extLst>
              <a:ext uri="{FF2B5EF4-FFF2-40B4-BE49-F238E27FC236}">
                <a16:creationId xmlns:a16="http://schemas.microsoft.com/office/drawing/2014/main" id="{1A09744D-51EC-CAEE-6B07-DD421100015D}"/>
              </a:ext>
            </a:extLst>
          </p:cNvPr>
          <p:cNvSpPr>
            <a:spLocks noGrp="1"/>
          </p:cNvSpPr>
          <p:nvPr>
            <p:ph type="dt" sz="half" idx="10"/>
          </p:nvPr>
        </p:nvSpPr>
        <p:spPr/>
        <p:txBody>
          <a:bodyPr/>
          <a:lstStyle/>
          <a:p>
            <a:fld id="{9A662758-4708-42C0-A761-76260DFC3A10}" type="datetimeFigureOut">
              <a:rPr lang="he-IL" smtClean="0"/>
              <a:t>י"ט/טבת/תשפ"ד</a:t>
            </a:fld>
            <a:endParaRPr lang="he-IL"/>
          </a:p>
        </p:txBody>
      </p:sp>
      <p:sp>
        <p:nvSpPr>
          <p:cNvPr id="3" name="מציין מיקום של כותרת תחתונה 2">
            <a:extLst>
              <a:ext uri="{FF2B5EF4-FFF2-40B4-BE49-F238E27FC236}">
                <a16:creationId xmlns:a16="http://schemas.microsoft.com/office/drawing/2014/main" id="{C85BCB1A-4DAA-145D-B1B7-65695BC00D3E}"/>
              </a:ext>
            </a:extLst>
          </p:cNvPr>
          <p:cNvSpPr>
            <a:spLocks noGrp="1"/>
          </p:cNvSpPr>
          <p:nvPr>
            <p:ph type="ftr" sz="quarter" idx="11"/>
          </p:nvPr>
        </p:nvSpPr>
        <p:spPr/>
        <p:txBody>
          <a:bodyPr/>
          <a:lstStyle/>
          <a:p>
            <a:endParaRPr lang="he-IL"/>
          </a:p>
        </p:txBody>
      </p:sp>
      <p:sp>
        <p:nvSpPr>
          <p:cNvPr id="4" name="מציין מיקום של מספר שקופית 3">
            <a:extLst>
              <a:ext uri="{FF2B5EF4-FFF2-40B4-BE49-F238E27FC236}">
                <a16:creationId xmlns:a16="http://schemas.microsoft.com/office/drawing/2014/main" id="{196F1671-0F89-E8FC-EFDD-7F9654912FEF}"/>
              </a:ext>
            </a:extLst>
          </p:cNvPr>
          <p:cNvSpPr>
            <a:spLocks noGrp="1"/>
          </p:cNvSpPr>
          <p:nvPr>
            <p:ph type="sldNum" sz="quarter" idx="12"/>
          </p:nvPr>
        </p:nvSpPr>
        <p:spPr/>
        <p:txBody>
          <a:bodyPr/>
          <a:lstStyle/>
          <a:p>
            <a:fld id="{D51C857E-2EAB-48D6-8922-5234A1654574}" type="slidenum">
              <a:rPr lang="he-IL" smtClean="0"/>
              <a:t>‹#›</a:t>
            </a:fld>
            <a:endParaRPr lang="he-IL"/>
          </a:p>
        </p:txBody>
      </p:sp>
    </p:spTree>
    <p:extLst>
      <p:ext uri="{BB962C8B-B14F-4D97-AF65-F5344CB8AC3E}">
        <p14:creationId xmlns:p14="http://schemas.microsoft.com/office/powerpoint/2010/main" val="157133795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תוכן עם כיתוב">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5A69A81A-FB87-66EC-1746-C32215504189}"/>
              </a:ext>
            </a:extLst>
          </p:cNvPr>
          <p:cNvSpPr>
            <a:spLocks noGrp="1"/>
          </p:cNvSpPr>
          <p:nvPr>
            <p:ph type="title"/>
          </p:nvPr>
        </p:nvSpPr>
        <p:spPr>
          <a:xfrm>
            <a:off x="839788" y="457200"/>
            <a:ext cx="3932237" cy="1600200"/>
          </a:xfrm>
        </p:spPr>
        <p:txBody>
          <a:bodyPr anchor="b"/>
          <a:lstStyle>
            <a:lvl1pPr>
              <a:defRPr sz="3200"/>
            </a:lvl1pPr>
          </a:lstStyle>
          <a:p>
            <a:r>
              <a:rPr lang="he-IL"/>
              <a:t>לחץ כדי לערוך סגנון כותרת של תבנית בסיס</a:t>
            </a:r>
          </a:p>
        </p:txBody>
      </p:sp>
      <p:sp>
        <p:nvSpPr>
          <p:cNvPr id="3" name="מציין מיקום תוכן 2">
            <a:extLst>
              <a:ext uri="{FF2B5EF4-FFF2-40B4-BE49-F238E27FC236}">
                <a16:creationId xmlns:a16="http://schemas.microsoft.com/office/drawing/2014/main" id="{195745FA-3433-F523-4D98-9216C3493FD2}"/>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p>
        </p:txBody>
      </p:sp>
      <p:sp>
        <p:nvSpPr>
          <p:cNvPr id="4" name="מציין מיקום טקסט 3">
            <a:extLst>
              <a:ext uri="{FF2B5EF4-FFF2-40B4-BE49-F238E27FC236}">
                <a16:creationId xmlns:a16="http://schemas.microsoft.com/office/drawing/2014/main" id="{AE8F80B2-F561-0E1D-66C0-A7166E48EA8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he-IL"/>
              <a:t>לחץ כדי לערוך סגנונות טקסט של תבנית בסיס</a:t>
            </a:r>
          </a:p>
        </p:txBody>
      </p:sp>
      <p:sp>
        <p:nvSpPr>
          <p:cNvPr id="5" name="מציין מיקום של תאריך 4">
            <a:extLst>
              <a:ext uri="{FF2B5EF4-FFF2-40B4-BE49-F238E27FC236}">
                <a16:creationId xmlns:a16="http://schemas.microsoft.com/office/drawing/2014/main" id="{2E96DC33-079F-E693-9756-940B8742D899}"/>
              </a:ext>
            </a:extLst>
          </p:cNvPr>
          <p:cNvSpPr>
            <a:spLocks noGrp="1"/>
          </p:cNvSpPr>
          <p:nvPr>
            <p:ph type="dt" sz="half" idx="10"/>
          </p:nvPr>
        </p:nvSpPr>
        <p:spPr/>
        <p:txBody>
          <a:bodyPr/>
          <a:lstStyle/>
          <a:p>
            <a:fld id="{9A662758-4708-42C0-A761-76260DFC3A10}" type="datetimeFigureOut">
              <a:rPr lang="he-IL" smtClean="0"/>
              <a:t>י"ט/טבת/תשפ"ד</a:t>
            </a:fld>
            <a:endParaRPr lang="he-IL"/>
          </a:p>
        </p:txBody>
      </p:sp>
      <p:sp>
        <p:nvSpPr>
          <p:cNvPr id="6" name="מציין מיקום של כותרת תחתונה 5">
            <a:extLst>
              <a:ext uri="{FF2B5EF4-FFF2-40B4-BE49-F238E27FC236}">
                <a16:creationId xmlns:a16="http://schemas.microsoft.com/office/drawing/2014/main" id="{F744AB6B-0ED4-7D56-A728-8E1D4F42CE21}"/>
              </a:ext>
            </a:extLst>
          </p:cNvPr>
          <p:cNvSpPr>
            <a:spLocks noGrp="1"/>
          </p:cNvSpPr>
          <p:nvPr>
            <p:ph type="ftr" sz="quarter" idx="11"/>
          </p:nvPr>
        </p:nvSpPr>
        <p:spPr/>
        <p:txBody>
          <a:bodyPr/>
          <a:lstStyle/>
          <a:p>
            <a:endParaRPr lang="he-IL"/>
          </a:p>
        </p:txBody>
      </p:sp>
      <p:sp>
        <p:nvSpPr>
          <p:cNvPr id="7" name="מציין מיקום של מספר שקופית 6">
            <a:extLst>
              <a:ext uri="{FF2B5EF4-FFF2-40B4-BE49-F238E27FC236}">
                <a16:creationId xmlns:a16="http://schemas.microsoft.com/office/drawing/2014/main" id="{46C6E5AC-1353-3328-7D8A-FB2314DA30B6}"/>
              </a:ext>
            </a:extLst>
          </p:cNvPr>
          <p:cNvSpPr>
            <a:spLocks noGrp="1"/>
          </p:cNvSpPr>
          <p:nvPr>
            <p:ph type="sldNum" sz="quarter" idx="12"/>
          </p:nvPr>
        </p:nvSpPr>
        <p:spPr/>
        <p:txBody>
          <a:bodyPr/>
          <a:lstStyle/>
          <a:p>
            <a:fld id="{D51C857E-2EAB-48D6-8922-5234A1654574}" type="slidenum">
              <a:rPr lang="he-IL" smtClean="0"/>
              <a:t>‹#›</a:t>
            </a:fld>
            <a:endParaRPr lang="he-IL"/>
          </a:p>
        </p:txBody>
      </p:sp>
    </p:spTree>
    <p:extLst>
      <p:ext uri="{BB962C8B-B14F-4D97-AF65-F5344CB8AC3E}">
        <p14:creationId xmlns:p14="http://schemas.microsoft.com/office/powerpoint/2010/main" val="284862579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תמונה עם כיתוב">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3FCB8B6F-C425-9547-F3D9-DC083CD762F2}"/>
              </a:ext>
            </a:extLst>
          </p:cNvPr>
          <p:cNvSpPr>
            <a:spLocks noGrp="1"/>
          </p:cNvSpPr>
          <p:nvPr>
            <p:ph type="title"/>
          </p:nvPr>
        </p:nvSpPr>
        <p:spPr>
          <a:xfrm>
            <a:off x="839788" y="457200"/>
            <a:ext cx="3932237" cy="1600200"/>
          </a:xfrm>
        </p:spPr>
        <p:txBody>
          <a:bodyPr anchor="b"/>
          <a:lstStyle>
            <a:lvl1pPr>
              <a:defRPr sz="3200"/>
            </a:lvl1pPr>
          </a:lstStyle>
          <a:p>
            <a:r>
              <a:rPr lang="he-IL"/>
              <a:t>לחץ כדי לערוך סגנון כותרת של תבנית בסיס</a:t>
            </a:r>
          </a:p>
        </p:txBody>
      </p:sp>
      <p:sp>
        <p:nvSpPr>
          <p:cNvPr id="3" name="מציין מיקום של תמונה 2">
            <a:extLst>
              <a:ext uri="{FF2B5EF4-FFF2-40B4-BE49-F238E27FC236}">
                <a16:creationId xmlns:a16="http://schemas.microsoft.com/office/drawing/2014/main" id="{3367D7D5-4D15-D501-1A31-E1F675E43BD5}"/>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he-IL"/>
          </a:p>
        </p:txBody>
      </p:sp>
      <p:sp>
        <p:nvSpPr>
          <p:cNvPr id="4" name="מציין מיקום טקסט 3">
            <a:extLst>
              <a:ext uri="{FF2B5EF4-FFF2-40B4-BE49-F238E27FC236}">
                <a16:creationId xmlns:a16="http://schemas.microsoft.com/office/drawing/2014/main" id="{5606C280-2FFC-025E-C3A6-0001A8AB832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he-IL"/>
              <a:t>לחץ כדי לערוך סגנונות טקסט של תבנית בסיס</a:t>
            </a:r>
          </a:p>
        </p:txBody>
      </p:sp>
      <p:sp>
        <p:nvSpPr>
          <p:cNvPr id="5" name="מציין מיקום של תאריך 4">
            <a:extLst>
              <a:ext uri="{FF2B5EF4-FFF2-40B4-BE49-F238E27FC236}">
                <a16:creationId xmlns:a16="http://schemas.microsoft.com/office/drawing/2014/main" id="{F58CB53D-59B9-35E0-593A-B7602F129414}"/>
              </a:ext>
            </a:extLst>
          </p:cNvPr>
          <p:cNvSpPr>
            <a:spLocks noGrp="1"/>
          </p:cNvSpPr>
          <p:nvPr>
            <p:ph type="dt" sz="half" idx="10"/>
          </p:nvPr>
        </p:nvSpPr>
        <p:spPr/>
        <p:txBody>
          <a:bodyPr/>
          <a:lstStyle/>
          <a:p>
            <a:fld id="{9A662758-4708-42C0-A761-76260DFC3A10}" type="datetimeFigureOut">
              <a:rPr lang="he-IL" smtClean="0"/>
              <a:t>י"ט/טבת/תשפ"ד</a:t>
            </a:fld>
            <a:endParaRPr lang="he-IL"/>
          </a:p>
        </p:txBody>
      </p:sp>
      <p:sp>
        <p:nvSpPr>
          <p:cNvPr id="6" name="מציין מיקום של כותרת תחתונה 5">
            <a:extLst>
              <a:ext uri="{FF2B5EF4-FFF2-40B4-BE49-F238E27FC236}">
                <a16:creationId xmlns:a16="http://schemas.microsoft.com/office/drawing/2014/main" id="{ABE7DDD1-1253-B779-3A9A-DAC2269F36CB}"/>
              </a:ext>
            </a:extLst>
          </p:cNvPr>
          <p:cNvSpPr>
            <a:spLocks noGrp="1"/>
          </p:cNvSpPr>
          <p:nvPr>
            <p:ph type="ftr" sz="quarter" idx="11"/>
          </p:nvPr>
        </p:nvSpPr>
        <p:spPr/>
        <p:txBody>
          <a:bodyPr/>
          <a:lstStyle/>
          <a:p>
            <a:endParaRPr lang="he-IL"/>
          </a:p>
        </p:txBody>
      </p:sp>
      <p:sp>
        <p:nvSpPr>
          <p:cNvPr id="7" name="מציין מיקום של מספר שקופית 6">
            <a:extLst>
              <a:ext uri="{FF2B5EF4-FFF2-40B4-BE49-F238E27FC236}">
                <a16:creationId xmlns:a16="http://schemas.microsoft.com/office/drawing/2014/main" id="{78F10249-394B-66AA-FF7A-3AC1AFAC68D7}"/>
              </a:ext>
            </a:extLst>
          </p:cNvPr>
          <p:cNvSpPr>
            <a:spLocks noGrp="1"/>
          </p:cNvSpPr>
          <p:nvPr>
            <p:ph type="sldNum" sz="quarter" idx="12"/>
          </p:nvPr>
        </p:nvSpPr>
        <p:spPr/>
        <p:txBody>
          <a:bodyPr/>
          <a:lstStyle/>
          <a:p>
            <a:fld id="{D51C857E-2EAB-48D6-8922-5234A1654574}" type="slidenum">
              <a:rPr lang="he-IL" smtClean="0"/>
              <a:t>‹#›</a:t>
            </a:fld>
            <a:endParaRPr lang="he-IL"/>
          </a:p>
        </p:txBody>
      </p:sp>
    </p:spTree>
    <p:extLst>
      <p:ext uri="{BB962C8B-B14F-4D97-AF65-F5344CB8AC3E}">
        <p14:creationId xmlns:p14="http://schemas.microsoft.com/office/powerpoint/2010/main" val="406683308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theme" Target="../theme/theme2.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1.xml"/><Relationship Id="rId3" Type="http://schemas.openxmlformats.org/officeDocument/2006/relationships/slideLayout" Target="../slideLayouts/slideLayout26.xml"/><Relationship Id="rId7" Type="http://schemas.openxmlformats.org/officeDocument/2006/relationships/slideLayout" Target="../slideLayouts/slideLayout30.xml"/><Relationship Id="rId12" Type="http://schemas.openxmlformats.org/officeDocument/2006/relationships/theme" Target="../theme/theme3.xml"/><Relationship Id="rId2" Type="http://schemas.openxmlformats.org/officeDocument/2006/relationships/slideLayout" Target="../slideLayouts/slideLayout25.xml"/><Relationship Id="rId1" Type="http://schemas.openxmlformats.org/officeDocument/2006/relationships/slideLayout" Target="../slideLayouts/slideLayout24.xml"/><Relationship Id="rId6" Type="http://schemas.openxmlformats.org/officeDocument/2006/relationships/slideLayout" Target="../slideLayouts/slideLayout29.xml"/><Relationship Id="rId11" Type="http://schemas.openxmlformats.org/officeDocument/2006/relationships/slideLayout" Target="../slideLayouts/slideLayout34.xml"/><Relationship Id="rId5" Type="http://schemas.openxmlformats.org/officeDocument/2006/relationships/slideLayout" Target="../slideLayouts/slideLayout28.xml"/><Relationship Id="rId10" Type="http://schemas.openxmlformats.org/officeDocument/2006/relationships/slideLayout" Target="../slideLayouts/slideLayout33.xml"/><Relationship Id="rId4" Type="http://schemas.openxmlformats.org/officeDocument/2006/relationships/slideLayout" Target="../slideLayouts/slideLayout27.xml"/><Relationship Id="rId9" Type="http://schemas.openxmlformats.org/officeDocument/2006/relationships/slideLayout" Target="../slideLayouts/slideLayout3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E9EFFE"/>
        </a:solidFill>
        <a:effectLst/>
      </p:bgPr>
    </p:bg>
    <p:spTree>
      <p:nvGrpSpPr>
        <p:cNvPr id="1" name=""/>
        <p:cNvGrpSpPr/>
        <p:nvPr/>
      </p:nvGrpSpPr>
      <p:grpSpPr>
        <a:xfrm>
          <a:off x="0" y="0"/>
          <a:ext cx="0" cy="0"/>
          <a:chOff x="0" y="0"/>
          <a:chExt cx="0" cy="0"/>
        </a:xfrm>
      </p:grpSpPr>
      <p:sp>
        <p:nvSpPr>
          <p:cNvPr id="2" name="מציין מיקום של כותרת 1">
            <a:extLst>
              <a:ext uri="{FF2B5EF4-FFF2-40B4-BE49-F238E27FC236}">
                <a16:creationId xmlns:a16="http://schemas.microsoft.com/office/drawing/2014/main" id="{482D6BB0-3217-A8EA-B597-A031F37065A8}"/>
              </a:ext>
            </a:extLst>
          </p:cNvPr>
          <p:cNvSpPr>
            <a:spLocks noGrp="1"/>
          </p:cNvSpPr>
          <p:nvPr>
            <p:ph type="title"/>
          </p:nvPr>
        </p:nvSpPr>
        <p:spPr>
          <a:xfrm>
            <a:off x="838200" y="365125"/>
            <a:ext cx="10515600" cy="1325563"/>
          </a:xfrm>
          <a:prstGeom prst="rect">
            <a:avLst/>
          </a:prstGeom>
        </p:spPr>
        <p:txBody>
          <a:bodyPr vert="horz" lIns="91440" tIns="45720" rIns="91440" bIns="45720" rtlCol="1" anchor="ctr">
            <a:normAutofit/>
          </a:bodyPr>
          <a:lstStyle/>
          <a:p>
            <a:r>
              <a:rPr lang="he-IL"/>
              <a:t>לחץ כדי לערוך סגנון כותרת של תבנית בסיס</a:t>
            </a:r>
          </a:p>
        </p:txBody>
      </p:sp>
      <p:sp>
        <p:nvSpPr>
          <p:cNvPr id="3" name="מציין מיקום טקסט 2">
            <a:extLst>
              <a:ext uri="{FF2B5EF4-FFF2-40B4-BE49-F238E27FC236}">
                <a16:creationId xmlns:a16="http://schemas.microsoft.com/office/drawing/2014/main" id="{19037085-FBE2-EA40-69EE-D3F2A4CAD783}"/>
              </a:ext>
            </a:extLst>
          </p:cNvPr>
          <p:cNvSpPr>
            <a:spLocks noGrp="1"/>
          </p:cNvSpPr>
          <p:nvPr>
            <p:ph type="body" idx="1"/>
          </p:nvPr>
        </p:nvSpPr>
        <p:spPr>
          <a:xfrm>
            <a:off x="838200" y="1825625"/>
            <a:ext cx="10515600" cy="4351338"/>
          </a:xfrm>
          <a:prstGeom prst="rect">
            <a:avLst/>
          </a:prstGeom>
        </p:spPr>
        <p:txBody>
          <a:bodyPr vert="horz" lIns="91440" tIns="45720" rIns="91440" bIns="45720" rtlCol="1">
            <a:normAutofit/>
          </a:bodyPr>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p>
        </p:txBody>
      </p:sp>
      <p:sp>
        <p:nvSpPr>
          <p:cNvPr id="4" name="מציין מיקום של תאריך 3">
            <a:extLst>
              <a:ext uri="{FF2B5EF4-FFF2-40B4-BE49-F238E27FC236}">
                <a16:creationId xmlns:a16="http://schemas.microsoft.com/office/drawing/2014/main" id="{E86578C3-832B-EE5F-B861-D5CDAEE8300C}"/>
              </a:ext>
            </a:extLst>
          </p:cNvPr>
          <p:cNvSpPr>
            <a:spLocks noGrp="1"/>
          </p:cNvSpPr>
          <p:nvPr>
            <p:ph type="dt" sz="half" idx="2"/>
          </p:nvPr>
        </p:nvSpPr>
        <p:spPr>
          <a:xfrm>
            <a:off x="8610600" y="6356350"/>
            <a:ext cx="2743200" cy="365125"/>
          </a:xfrm>
          <a:prstGeom prst="rect">
            <a:avLst/>
          </a:prstGeom>
        </p:spPr>
        <p:txBody>
          <a:bodyPr vert="horz" lIns="91440" tIns="45720" rIns="91440" bIns="45720" rtlCol="1" anchor="ctr"/>
          <a:lstStyle>
            <a:lvl1pPr algn="r">
              <a:defRPr sz="1200">
                <a:solidFill>
                  <a:schemeClr val="tx1">
                    <a:tint val="75000"/>
                  </a:schemeClr>
                </a:solidFill>
              </a:defRPr>
            </a:lvl1pPr>
          </a:lstStyle>
          <a:p>
            <a:fld id="{9A662758-4708-42C0-A761-76260DFC3A10}" type="datetimeFigureOut">
              <a:rPr lang="he-IL" smtClean="0"/>
              <a:t>י"ט/טבת/תשפ"ד</a:t>
            </a:fld>
            <a:endParaRPr lang="he-IL"/>
          </a:p>
        </p:txBody>
      </p:sp>
      <p:sp>
        <p:nvSpPr>
          <p:cNvPr id="5" name="מציין מיקום של כותרת תחתונה 4">
            <a:extLst>
              <a:ext uri="{FF2B5EF4-FFF2-40B4-BE49-F238E27FC236}">
                <a16:creationId xmlns:a16="http://schemas.microsoft.com/office/drawing/2014/main" id="{F7E8A3FE-4CAC-58D7-5962-9B8F2021C4D6}"/>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1" anchor="ctr"/>
          <a:lstStyle>
            <a:lvl1pPr algn="ctr">
              <a:defRPr sz="1200">
                <a:solidFill>
                  <a:schemeClr val="tx1">
                    <a:tint val="75000"/>
                  </a:schemeClr>
                </a:solidFill>
              </a:defRPr>
            </a:lvl1pPr>
          </a:lstStyle>
          <a:p>
            <a:endParaRPr lang="he-IL"/>
          </a:p>
        </p:txBody>
      </p:sp>
      <p:sp>
        <p:nvSpPr>
          <p:cNvPr id="6" name="מציין מיקום של מספר שקופית 5">
            <a:extLst>
              <a:ext uri="{FF2B5EF4-FFF2-40B4-BE49-F238E27FC236}">
                <a16:creationId xmlns:a16="http://schemas.microsoft.com/office/drawing/2014/main" id="{C166AE15-EDDB-35DE-90A1-7EB24C2EF6AA}"/>
              </a:ext>
            </a:extLst>
          </p:cNvPr>
          <p:cNvSpPr>
            <a:spLocks noGrp="1"/>
          </p:cNvSpPr>
          <p:nvPr>
            <p:ph type="sldNum" sz="quarter" idx="4"/>
          </p:nvPr>
        </p:nvSpPr>
        <p:spPr>
          <a:xfrm>
            <a:off x="838200" y="6356350"/>
            <a:ext cx="2743200" cy="365125"/>
          </a:xfrm>
          <a:prstGeom prst="rect">
            <a:avLst/>
          </a:prstGeom>
        </p:spPr>
        <p:txBody>
          <a:bodyPr vert="horz" lIns="91440" tIns="45720" rIns="91440" bIns="45720" rtlCol="1" anchor="ctr"/>
          <a:lstStyle>
            <a:lvl1pPr algn="l">
              <a:defRPr sz="1200">
                <a:solidFill>
                  <a:schemeClr val="tx1">
                    <a:tint val="75000"/>
                  </a:schemeClr>
                </a:solidFill>
              </a:defRPr>
            </a:lvl1pPr>
          </a:lstStyle>
          <a:p>
            <a:fld id="{D51C857E-2EAB-48D6-8922-5234A1654574}" type="slidenum">
              <a:rPr lang="he-IL" smtClean="0"/>
              <a:t>‹#›</a:t>
            </a:fld>
            <a:endParaRPr lang="he-IL"/>
          </a:p>
        </p:txBody>
      </p:sp>
    </p:spTree>
    <p:extLst>
      <p:ext uri="{BB962C8B-B14F-4D97-AF65-F5344CB8AC3E}">
        <p14:creationId xmlns:p14="http://schemas.microsoft.com/office/powerpoint/2010/main" val="289188683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84" r:id="rId12"/>
  </p:sldLayoutIdLst>
  <p:txStyles>
    <p:titleStyle>
      <a:lvl1pPr algn="r" defTabSz="914400" rtl="1"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r" defTabSz="914400" rtl="1"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r" defTabSz="914400" rtl="1"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r" defTabSz="914400" rtl="1"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he-IL"/>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rgbClr val="E9EFFE"/>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04800" y="183092"/>
            <a:ext cx="5486400" cy="762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304800" y="1066800"/>
            <a:ext cx="5486400" cy="3017309"/>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304800" y="4237567"/>
            <a:ext cx="1422400" cy="243417"/>
          </a:xfrm>
          <a:prstGeom prst="rect">
            <a:avLst/>
          </a:prstGeom>
        </p:spPr>
        <p:txBody>
          <a:bodyPr vert="horz" lIns="91440" tIns="45720" rIns="91440" bIns="45720" rtlCol="0" anchor="ctr"/>
          <a:lstStyle>
            <a:lvl1pPr algn="l">
              <a:defRPr sz="800">
                <a:solidFill>
                  <a:schemeClr val="tx1">
                    <a:tint val="75000"/>
                  </a:schemeClr>
                </a:solidFill>
              </a:defRPr>
            </a:lvl1pPr>
          </a:lstStyle>
          <a:p>
            <a:fld id="{1D8BD707-D9CF-40AE-B4C6-C98DA3205C09}" type="datetimeFigureOut">
              <a:rPr lang="en-US" smtClean="0"/>
              <a:pPr/>
              <a:t>12/31/2023</a:t>
            </a:fld>
            <a:endParaRPr lang="en-US"/>
          </a:p>
        </p:txBody>
      </p:sp>
      <p:sp>
        <p:nvSpPr>
          <p:cNvPr id="5" name="Footer Placeholder 4"/>
          <p:cNvSpPr>
            <a:spLocks noGrp="1"/>
          </p:cNvSpPr>
          <p:nvPr>
            <p:ph type="ftr" sz="quarter" idx="3"/>
          </p:nvPr>
        </p:nvSpPr>
        <p:spPr>
          <a:xfrm>
            <a:off x="2082800" y="4237567"/>
            <a:ext cx="1930400" cy="243417"/>
          </a:xfrm>
          <a:prstGeom prst="rect">
            <a:avLst/>
          </a:prstGeom>
        </p:spPr>
        <p:txBody>
          <a:bodyPr vert="horz" lIns="91440" tIns="45720" rIns="91440" bIns="45720" rtlCol="0" anchor="ctr"/>
          <a:lstStyle>
            <a:lvl1pPr algn="ctr">
              <a:defRPr sz="8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4368800" y="4237567"/>
            <a:ext cx="1422400" cy="243417"/>
          </a:xfrm>
          <a:prstGeom prst="rect">
            <a:avLst/>
          </a:prstGeom>
        </p:spPr>
        <p:txBody>
          <a:bodyPr vert="horz" lIns="91440" tIns="45720" rIns="91440" bIns="45720" rtlCol="0" anchor="ctr"/>
          <a:lstStyle>
            <a:lvl1pPr algn="r">
              <a:defRPr sz="800">
                <a:solidFill>
                  <a:schemeClr val="tx1">
                    <a:tint val="75000"/>
                  </a:schemeClr>
                </a:solidFill>
              </a:defRPr>
            </a:lvl1pPr>
          </a:lstStyle>
          <a:p>
            <a:fld id="{B6F15528-21DE-4FAA-801E-634DDDAF4B2B}" type="slidenum">
              <a:rPr lang="en-US" smtClean="0"/>
              <a:pPr/>
              <a:t>‹#›</a:t>
            </a:fld>
            <a:endParaRPr lang="en-US"/>
          </a:p>
        </p:txBody>
      </p:sp>
    </p:spTree>
    <p:extLst>
      <p:ext uri="{BB962C8B-B14F-4D97-AF65-F5344CB8AC3E}">
        <p14:creationId xmlns:p14="http://schemas.microsoft.com/office/powerpoint/2010/main" val="62024893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609630" rtl="0" eaLnBrk="1" latinLnBrk="0" hangingPunct="1">
        <a:spcBef>
          <a:spcPct val="0"/>
        </a:spcBef>
        <a:buNone/>
        <a:defRPr sz="2933" kern="1200">
          <a:solidFill>
            <a:schemeClr val="tx1"/>
          </a:solidFill>
          <a:latin typeface="+mj-lt"/>
          <a:ea typeface="+mj-ea"/>
          <a:cs typeface="+mj-cs"/>
        </a:defRPr>
      </a:lvl1pPr>
    </p:titleStyle>
    <p:bodyStyle>
      <a:lvl1pPr marL="228611" indent="-228611" algn="l" defTabSz="609630" rtl="0" eaLnBrk="1" latinLnBrk="0" hangingPunct="1">
        <a:spcBef>
          <a:spcPct val="20000"/>
        </a:spcBef>
        <a:buFont typeface="Arial" pitchFamily="34" charset="0"/>
        <a:buChar char="•"/>
        <a:defRPr sz="2133" kern="1200">
          <a:solidFill>
            <a:schemeClr val="tx1"/>
          </a:solidFill>
          <a:latin typeface="+mn-lt"/>
          <a:ea typeface="+mn-ea"/>
          <a:cs typeface="+mn-cs"/>
        </a:defRPr>
      </a:lvl1pPr>
      <a:lvl2pPr marL="495325" indent="-190510" algn="l" defTabSz="609630" rtl="0" eaLnBrk="1" latinLnBrk="0" hangingPunct="1">
        <a:spcBef>
          <a:spcPct val="20000"/>
        </a:spcBef>
        <a:buFont typeface="Arial" pitchFamily="34" charset="0"/>
        <a:buChar char="–"/>
        <a:defRPr sz="1867" kern="1200">
          <a:solidFill>
            <a:schemeClr val="tx1"/>
          </a:solidFill>
          <a:latin typeface="+mn-lt"/>
          <a:ea typeface="+mn-ea"/>
          <a:cs typeface="+mn-cs"/>
        </a:defRPr>
      </a:lvl2pPr>
      <a:lvl3pPr marL="762038" indent="-152408" algn="l" defTabSz="609630" rtl="0" eaLnBrk="1" latinLnBrk="0" hangingPunct="1">
        <a:spcBef>
          <a:spcPct val="20000"/>
        </a:spcBef>
        <a:buFont typeface="Arial" pitchFamily="34" charset="0"/>
        <a:buChar char="•"/>
        <a:defRPr sz="1600" kern="1200">
          <a:solidFill>
            <a:schemeClr val="tx1"/>
          </a:solidFill>
          <a:latin typeface="+mn-lt"/>
          <a:ea typeface="+mn-ea"/>
          <a:cs typeface="+mn-cs"/>
        </a:defRPr>
      </a:lvl3pPr>
      <a:lvl4pPr marL="1066853"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4pPr>
      <a:lvl5pPr marL="1371669"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5pPr>
      <a:lvl6pPr marL="1676484"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6pPr>
      <a:lvl7pPr marL="1981299"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7pPr>
      <a:lvl8pPr marL="2286114"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8pPr>
      <a:lvl9pPr marL="2590930"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9pPr>
    </p:bodyStyle>
    <p:otherStyle>
      <a:defPPr>
        <a:defRPr lang="en-US"/>
      </a:defPPr>
      <a:lvl1pPr marL="0" algn="l" defTabSz="609630" rtl="0" eaLnBrk="1" latinLnBrk="0" hangingPunct="1">
        <a:defRPr sz="1200" kern="1200">
          <a:solidFill>
            <a:schemeClr val="tx1"/>
          </a:solidFill>
          <a:latin typeface="+mn-lt"/>
          <a:ea typeface="+mn-ea"/>
          <a:cs typeface="+mn-cs"/>
        </a:defRPr>
      </a:lvl1pPr>
      <a:lvl2pPr marL="304815" algn="l" defTabSz="609630" rtl="0" eaLnBrk="1" latinLnBrk="0" hangingPunct="1">
        <a:defRPr sz="1200" kern="1200">
          <a:solidFill>
            <a:schemeClr val="tx1"/>
          </a:solidFill>
          <a:latin typeface="+mn-lt"/>
          <a:ea typeface="+mn-ea"/>
          <a:cs typeface="+mn-cs"/>
        </a:defRPr>
      </a:lvl2pPr>
      <a:lvl3pPr marL="609630" algn="l" defTabSz="609630" rtl="0" eaLnBrk="1" latinLnBrk="0" hangingPunct="1">
        <a:defRPr sz="1200" kern="1200">
          <a:solidFill>
            <a:schemeClr val="tx1"/>
          </a:solidFill>
          <a:latin typeface="+mn-lt"/>
          <a:ea typeface="+mn-ea"/>
          <a:cs typeface="+mn-cs"/>
        </a:defRPr>
      </a:lvl3pPr>
      <a:lvl4pPr marL="914446" algn="l" defTabSz="609630" rtl="0" eaLnBrk="1" latinLnBrk="0" hangingPunct="1">
        <a:defRPr sz="1200" kern="1200">
          <a:solidFill>
            <a:schemeClr val="tx1"/>
          </a:solidFill>
          <a:latin typeface="+mn-lt"/>
          <a:ea typeface="+mn-ea"/>
          <a:cs typeface="+mn-cs"/>
        </a:defRPr>
      </a:lvl4pPr>
      <a:lvl5pPr marL="1219261" algn="l" defTabSz="609630" rtl="0" eaLnBrk="1" latinLnBrk="0" hangingPunct="1">
        <a:defRPr sz="1200" kern="1200">
          <a:solidFill>
            <a:schemeClr val="tx1"/>
          </a:solidFill>
          <a:latin typeface="+mn-lt"/>
          <a:ea typeface="+mn-ea"/>
          <a:cs typeface="+mn-cs"/>
        </a:defRPr>
      </a:lvl5pPr>
      <a:lvl6pPr marL="1524076" algn="l" defTabSz="609630" rtl="0" eaLnBrk="1" latinLnBrk="0" hangingPunct="1">
        <a:defRPr sz="1200" kern="1200">
          <a:solidFill>
            <a:schemeClr val="tx1"/>
          </a:solidFill>
          <a:latin typeface="+mn-lt"/>
          <a:ea typeface="+mn-ea"/>
          <a:cs typeface="+mn-cs"/>
        </a:defRPr>
      </a:lvl6pPr>
      <a:lvl7pPr marL="1828891" algn="l" defTabSz="609630" rtl="0" eaLnBrk="1" latinLnBrk="0" hangingPunct="1">
        <a:defRPr sz="1200" kern="1200">
          <a:solidFill>
            <a:schemeClr val="tx1"/>
          </a:solidFill>
          <a:latin typeface="+mn-lt"/>
          <a:ea typeface="+mn-ea"/>
          <a:cs typeface="+mn-cs"/>
        </a:defRPr>
      </a:lvl7pPr>
      <a:lvl8pPr marL="2133707" algn="l" defTabSz="609630" rtl="0" eaLnBrk="1" latinLnBrk="0" hangingPunct="1">
        <a:defRPr sz="1200" kern="1200">
          <a:solidFill>
            <a:schemeClr val="tx1"/>
          </a:solidFill>
          <a:latin typeface="+mn-lt"/>
          <a:ea typeface="+mn-ea"/>
          <a:cs typeface="+mn-cs"/>
        </a:defRPr>
      </a:lvl8pPr>
      <a:lvl9pPr marL="2438522" algn="l" defTabSz="609630" rtl="0" eaLnBrk="1" latinLnBrk="0" hangingPunct="1">
        <a:defRPr sz="12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04800" y="183092"/>
            <a:ext cx="5486400" cy="762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304800" y="1066800"/>
            <a:ext cx="5486400" cy="3017309"/>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304800" y="4237567"/>
            <a:ext cx="1422400" cy="243417"/>
          </a:xfrm>
          <a:prstGeom prst="rect">
            <a:avLst/>
          </a:prstGeom>
        </p:spPr>
        <p:txBody>
          <a:bodyPr vert="horz" lIns="91440" tIns="45720" rIns="91440" bIns="45720" rtlCol="0" anchor="ctr"/>
          <a:lstStyle>
            <a:lvl1pPr algn="l">
              <a:defRPr sz="800">
                <a:solidFill>
                  <a:schemeClr val="tx1">
                    <a:tint val="75000"/>
                  </a:schemeClr>
                </a:solidFill>
              </a:defRPr>
            </a:lvl1pPr>
          </a:lstStyle>
          <a:p>
            <a:fld id="{1D8BD707-D9CF-40AE-B4C6-C98DA3205C09}" type="datetimeFigureOut">
              <a:rPr lang="en-US" smtClean="0"/>
              <a:pPr/>
              <a:t>12/31/2023</a:t>
            </a:fld>
            <a:endParaRPr lang="en-US"/>
          </a:p>
        </p:txBody>
      </p:sp>
      <p:sp>
        <p:nvSpPr>
          <p:cNvPr id="5" name="Footer Placeholder 4"/>
          <p:cNvSpPr>
            <a:spLocks noGrp="1"/>
          </p:cNvSpPr>
          <p:nvPr>
            <p:ph type="ftr" sz="quarter" idx="3"/>
          </p:nvPr>
        </p:nvSpPr>
        <p:spPr>
          <a:xfrm>
            <a:off x="2082800" y="4237567"/>
            <a:ext cx="1930400" cy="243417"/>
          </a:xfrm>
          <a:prstGeom prst="rect">
            <a:avLst/>
          </a:prstGeom>
        </p:spPr>
        <p:txBody>
          <a:bodyPr vert="horz" lIns="91440" tIns="45720" rIns="91440" bIns="45720" rtlCol="0" anchor="ctr"/>
          <a:lstStyle>
            <a:lvl1pPr algn="ctr">
              <a:defRPr sz="8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4368800" y="4237567"/>
            <a:ext cx="1422400" cy="243417"/>
          </a:xfrm>
          <a:prstGeom prst="rect">
            <a:avLst/>
          </a:prstGeom>
        </p:spPr>
        <p:txBody>
          <a:bodyPr vert="horz" lIns="91440" tIns="45720" rIns="91440" bIns="45720" rtlCol="0" anchor="ctr"/>
          <a:lstStyle>
            <a:lvl1pPr algn="r">
              <a:defRPr sz="800">
                <a:solidFill>
                  <a:schemeClr val="tx1">
                    <a:tint val="75000"/>
                  </a:schemeClr>
                </a:solidFill>
              </a:defRPr>
            </a:lvl1pPr>
          </a:lstStyle>
          <a:p>
            <a:fld id="{B6F15528-21DE-4FAA-801E-634DDDAF4B2B}" type="slidenum">
              <a:rPr lang="en-US" smtClean="0"/>
              <a:pPr/>
              <a:t>‹#›</a:t>
            </a:fld>
            <a:endParaRPr lang="en-US"/>
          </a:p>
        </p:txBody>
      </p:sp>
    </p:spTree>
    <p:extLst>
      <p:ext uri="{BB962C8B-B14F-4D97-AF65-F5344CB8AC3E}">
        <p14:creationId xmlns:p14="http://schemas.microsoft.com/office/powerpoint/2010/main" val="3532354603"/>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ctr" defTabSz="609630" rtl="0" eaLnBrk="1" latinLnBrk="0" hangingPunct="1">
        <a:spcBef>
          <a:spcPct val="0"/>
        </a:spcBef>
        <a:buNone/>
        <a:defRPr sz="2933" kern="1200">
          <a:solidFill>
            <a:schemeClr val="tx1"/>
          </a:solidFill>
          <a:latin typeface="+mj-lt"/>
          <a:ea typeface="+mj-ea"/>
          <a:cs typeface="+mj-cs"/>
        </a:defRPr>
      </a:lvl1pPr>
    </p:titleStyle>
    <p:bodyStyle>
      <a:lvl1pPr marL="228611" indent="-228611" algn="l" defTabSz="609630" rtl="0" eaLnBrk="1" latinLnBrk="0" hangingPunct="1">
        <a:spcBef>
          <a:spcPct val="20000"/>
        </a:spcBef>
        <a:buFont typeface="Arial" pitchFamily="34" charset="0"/>
        <a:buChar char="•"/>
        <a:defRPr sz="2133" kern="1200">
          <a:solidFill>
            <a:schemeClr val="tx1"/>
          </a:solidFill>
          <a:latin typeface="+mn-lt"/>
          <a:ea typeface="+mn-ea"/>
          <a:cs typeface="+mn-cs"/>
        </a:defRPr>
      </a:lvl1pPr>
      <a:lvl2pPr marL="495325" indent="-190510" algn="l" defTabSz="609630" rtl="0" eaLnBrk="1" latinLnBrk="0" hangingPunct="1">
        <a:spcBef>
          <a:spcPct val="20000"/>
        </a:spcBef>
        <a:buFont typeface="Arial" pitchFamily="34" charset="0"/>
        <a:buChar char="–"/>
        <a:defRPr sz="1867" kern="1200">
          <a:solidFill>
            <a:schemeClr val="tx1"/>
          </a:solidFill>
          <a:latin typeface="+mn-lt"/>
          <a:ea typeface="+mn-ea"/>
          <a:cs typeface="+mn-cs"/>
        </a:defRPr>
      </a:lvl2pPr>
      <a:lvl3pPr marL="762038" indent="-152408" algn="l" defTabSz="609630" rtl="0" eaLnBrk="1" latinLnBrk="0" hangingPunct="1">
        <a:spcBef>
          <a:spcPct val="20000"/>
        </a:spcBef>
        <a:buFont typeface="Arial" pitchFamily="34" charset="0"/>
        <a:buChar char="•"/>
        <a:defRPr sz="1600" kern="1200">
          <a:solidFill>
            <a:schemeClr val="tx1"/>
          </a:solidFill>
          <a:latin typeface="+mn-lt"/>
          <a:ea typeface="+mn-ea"/>
          <a:cs typeface="+mn-cs"/>
        </a:defRPr>
      </a:lvl3pPr>
      <a:lvl4pPr marL="1066853"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4pPr>
      <a:lvl5pPr marL="1371669"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5pPr>
      <a:lvl6pPr marL="1676484"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6pPr>
      <a:lvl7pPr marL="1981299"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7pPr>
      <a:lvl8pPr marL="2286114"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8pPr>
      <a:lvl9pPr marL="2590930"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9pPr>
    </p:bodyStyle>
    <p:otherStyle>
      <a:defPPr>
        <a:defRPr lang="en-US"/>
      </a:defPPr>
      <a:lvl1pPr marL="0" algn="l" defTabSz="609630" rtl="0" eaLnBrk="1" latinLnBrk="0" hangingPunct="1">
        <a:defRPr sz="1200" kern="1200">
          <a:solidFill>
            <a:schemeClr val="tx1"/>
          </a:solidFill>
          <a:latin typeface="+mn-lt"/>
          <a:ea typeface="+mn-ea"/>
          <a:cs typeface="+mn-cs"/>
        </a:defRPr>
      </a:lvl1pPr>
      <a:lvl2pPr marL="304815" algn="l" defTabSz="609630" rtl="0" eaLnBrk="1" latinLnBrk="0" hangingPunct="1">
        <a:defRPr sz="1200" kern="1200">
          <a:solidFill>
            <a:schemeClr val="tx1"/>
          </a:solidFill>
          <a:latin typeface="+mn-lt"/>
          <a:ea typeface="+mn-ea"/>
          <a:cs typeface="+mn-cs"/>
        </a:defRPr>
      </a:lvl2pPr>
      <a:lvl3pPr marL="609630" algn="l" defTabSz="609630" rtl="0" eaLnBrk="1" latinLnBrk="0" hangingPunct="1">
        <a:defRPr sz="1200" kern="1200">
          <a:solidFill>
            <a:schemeClr val="tx1"/>
          </a:solidFill>
          <a:latin typeface="+mn-lt"/>
          <a:ea typeface="+mn-ea"/>
          <a:cs typeface="+mn-cs"/>
        </a:defRPr>
      </a:lvl3pPr>
      <a:lvl4pPr marL="914446" algn="l" defTabSz="609630" rtl="0" eaLnBrk="1" latinLnBrk="0" hangingPunct="1">
        <a:defRPr sz="1200" kern="1200">
          <a:solidFill>
            <a:schemeClr val="tx1"/>
          </a:solidFill>
          <a:latin typeface="+mn-lt"/>
          <a:ea typeface="+mn-ea"/>
          <a:cs typeface="+mn-cs"/>
        </a:defRPr>
      </a:lvl4pPr>
      <a:lvl5pPr marL="1219261" algn="l" defTabSz="609630" rtl="0" eaLnBrk="1" latinLnBrk="0" hangingPunct="1">
        <a:defRPr sz="1200" kern="1200">
          <a:solidFill>
            <a:schemeClr val="tx1"/>
          </a:solidFill>
          <a:latin typeface="+mn-lt"/>
          <a:ea typeface="+mn-ea"/>
          <a:cs typeface="+mn-cs"/>
        </a:defRPr>
      </a:lvl5pPr>
      <a:lvl6pPr marL="1524076" algn="l" defTabSz="609630" rtl="0" eaLnBrk="1" latinLnBrk="0" hangingPunct="1">
        <a:defRPr sz="1200" kern="1200">
          <a:solidFill>
            <a:schemeClr val="tx1"/>
          </a:solidFill>
          <a:latin typeface="+mn-lt"/>
          <a:ea typeface="+mn-ea"/>
          <a:cs typeface="+mn-cs"/>
        </a:defRPr>
      </a:lvl6pPr>
      <a:lvl7pPr marL="1828891" algn="l" defTabSz="609630" rtl="0" eaLnBrk="1" latinLnBrk="0" hangingPunct="1">
        <a:defRPr sz="1200" kern="1200">
          <a:solidFill>
            <a:schemeClr val="tx1"/>
          </a:solidFill>
          <a:latin typeface="+mn-lt"/>
          <a:ea typeface="+mn-ea"/>
          <a:cs typeface="+mn-cs"/>
        </a:defRPr>
      </a:lvl7pPr>
      <a:lvl8pPr marL="2133707" algn="l" defTabSz="609630" rtl="0" eaLnBrk="1" latinLnBrk="0" hangingPunct="1">
        <a:defRPr sz="1200" kern="1200">
          <a:solidFill>
            <a:schemeClr val="tx1"/>
          </a:solidFill>
          <a:latin typeface="+mn-lt"/>
          <a:ea typeface="+mn-ea"/>
          <a:cs typeface="+mn-cs"/>
        </a:defRPr>
      </a:lvl8pPr>
      <a:lvl9pPr marL="2438522" algn="l" defTabSz="609630" rtl="0" eaLnBrk="1" latinLnBrk="0" hangingPunct="1">
        <a:defRPr sz="12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30.xml"/><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image" Target="../media/image5.jpeg"/><Relationship Id="rId7" Type="http://schemas.openxmlformats.org/officeDocument/2006/relationships/image" Target="../media/image26.svg"/><Relationship Id="rId2" Type="http://schemas.openxmlformats.org/officeDocument/2006/relationships/notesSlide" Target="../notesSlides/notesSlide10.xml"/><Relationship Id="rId1" Type="http://schemas.openxmlformats.org/officeDocument/2006/relationships/slideLayout" Target="../slideLayouts/slideLayout7.xml"/><Relationship Id="rId6" Type="http://schemas.openxmlformats.org/officeDocument/2006/relationships/image" Target="../media/image20.png"/><Relationship Id="rId5" Type="http://schemas.openxmlformats.org/officeDocument/2006/relationships/image" Target="../media/image24.svg"/><Relationship Id="rId4" Type="http://schemas.openxmlformats.org/officeDocument/2006/relationships/image" Target="../media/image19.png"/><Relationship Id="rId9" Type="http://schemas.openxmlformats.org/officeDocument/2006/relationships/image" Target="../media/image15.svg"/></Relationships>
</file>

<file path=ppt/slides/_rels/slide12.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8" Type="http://schemas.openxmlformats.org/officeDocument/2006/relationships/image" Target="../media/image9.svg"/><Relationship Id="rId3" Type="http://schemas.openxmlformats.org/officeDocument/2006/relationships/image" Target="../media/image5.jpeg"/><Relationship Id="rId7" Type="http://schemas.openxmlformats.org/officeDocument/2006/relationships/image" Target="../media/image7.png"/><Relationship Id="rId2" Type="http://schemas.openxmlformats.org/officeDocument/2006/relationships/notesSlide" Target="../notesSlides/notesSlide1.xml"/><Relationship Id="rId1" Type="http://schemas.openxmlformats.org/officeDocument/2006/relationships/slideLayout" Target="../slideLayouts/slideLayout30.xml"/><Relationship Id="rId6" Type="http://schemas.openxmlformats.org/officeDocument/2006/relationships/image" Target="../media/image6.png"/><Relationship Id="rId5" Type="http://schemas.openxmlformats.org/officeDocument/2006/relationships/image" Target="../media/image3.png"/><Relationship Id="rId10" Type="http://schemas.openxmlformats.org/officeDocument/2006/relationships/image" Target="../media/image9.png"/><Relationship Id="rId4" Type="http://schemas.openxmlformats.org/officeDocument/2006/relationships/image" Target="../media/image2.png"/><Relationship Id="rId9" Type="http://schemas.openxmlformats.org/officeDocument/2006/relationships/image" Target="../media/image8.png"/></Relationships>
</file>

<file path=ppt/slides/_rels/slide3.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image" Target="../media/image5.jpeg"/><Relationship Id="rId7" Type="http://schemas.openxmlformats.org/officeDocument/2006/relationships/image" Target="../media/image13.svg"/><Relationship Id="rId2" Type="http://schemas.openxmlformats.org/officeDocument/2006/relationships/notesSlide" Target="../notesSlides/notesSlide2.xml"/><Relationship Id="rId1" Type="http://schemas.openxmlformats.org/officeDocument/2006/relationships/slideLayout" Target="../slideLayouts/slideLayout19.xml"/><Relationship Id="rId6" Type="http://schemas.openxmlformats.org/officeDocument/2006/relationships/image" Target="../media/image10.png"/><Relationship Id="rId5" Type="http://schemas.openxmlformats.org/officeDocument/2006/relationships/image" Target="../media/image3.png"/><Relationship Id="rId4" Type="http://schemas.openxmlformats.org/officeDocument/2006/relationships/image" Target="../media/image2.png"/><Relationship Id="rId9" Type="http://schemas.openxmlformats.org/officeDocument/2006/relationships/image" Target="../media/image15.svg"/></Relationships>
</file>

<file path=ppt/slides/_rels/slide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7.xml"/><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5B7496"/>
        </a:solidFill>
        <a:effectLst/>
      </p:bgPr>
    </p:bg>
    <p:spTree>
      <p:nvGrpSpPr>
        <p:cNvPr id="1" name=""/>
        <p:cNvGrpSpPr/>
        <p:nvPr/>
      </p:nvGrpSpPr>
      <p:grpSpPr>
        <a:xfrm>
          <a:off x="0" y="0"/>
          <a:ext cx="0" cy="0"/>
          <a:chOff x="0" y="0"/>
          <a:chExt cx="0" cy="0"/>
        </a:xfrm>
      </p:grpSpPr>
      <p:grpSp>
        <p:nvGrpSpPr>
          <p:cNvPr id="2" name="Group 2"/>
          <p:cNvGrpSpPr/>
          <p:nvPr/>
        </p:nvGrpSpPr>
        <p:grpSpPr>
          <a:xfrm>
            <a:off x="274069" y="264516"/>
            <a:ext cx="11643863" cy="6328968"/>
            <a:chOff x="0" y="0"/>
            <a:chExt cx="5304118" cy="2883029"/>
          </a:xfrm>
        </p:grpSpPr>
        <p:sp>
          <p:nvSpPr>
            <p:cNvPr id="3" name="Freeform 3"/>
            <p:cNvSpPr/>
            <p:nvPr/>
          </p:nvSpPr>
          <p:spPr>
            <a:xfrm>
              <a:off x="10160" y="16510"/>
              <a:ext cx="5281258" cy="2855089"/>
            </a:xfrm>
            <a:custGeom>
              <a:avLst/>
              <a:gdLst/>
              <a:ahLst/>
              <a:cxnLst/>
              <a:rect l="l" t="t" r="r" b="b"/>
              <a:pathLst>
                <a:path w="5281258" h="2855089">
                  <a:moveTo>
                    <a:pt x="5281258" y="2855089"/>
                  </a:moveTo>
                  <a:lnTo>
                    <a:pt x="0" y="2847469"/>
                  </a:lnTo>
                  <a:lnTo>
                    <a:pt x="0" y="1003446"/>
                  </a:lnTo>
                  <a:lnTo>
                    <a:pt x="17780" y="19050"/>
                  </a:lnTo>
                  <a:lnTo>
                    <a:pt x="2631561" y="0"/>
                  </a:lnTo>
                  <a:lnTo>
                    <a:pt x="5262208" y="5080"/>
                  </a:lnTo>
                  <a:close/>
                </a:path>
              </a:pathLst>
            </a:custGeom>
            <a:solidFill>
              <a:srgbClr val="FFFFFF"/>
            </a:solidFill>
          </p:spPr>
          <p:txBody>
            <a:bodyPr/>
            <a:lstStyle/>
            <a:p>
              <a:pPr marL="0" marR="0" lvl="0" indent="0" algn="r" defTabSz="914400" rtl="1" eaLnBrk="1" fontAlgn="auto" latinLnBrk="0" hangingPunct="1">
                <a:lnSpc>
                  <a:spcPct val="100000"/>
                </a:lnSpc>
                <a:spcBef>
                  <a:spcPts val="0"/>
                </a:spcBef>
                <a:spcAft>
                  <a:spcPts val="0"/>
                </a:spcAft>
                <a:buClrTx/>
                <a:buSzTx/>
                <a:buFontTx/>
                <a:buNone/>
                <a:tabLst/>
                <a:defRPr/>
              </a:pPr>
              <a:endParaRPr kumimoji="0" lang="he-IL" sz="1800" b="0" i="0" u="none" strike="noStrike" kern="1200" cap="none" spc="0" normalizeH="0" baseline="0" noProof="0">
                <a:ln>
                  <a:noFill/>
                </a:ln>
                <a:solidFill>
                  <a:prstClr val="black"/>
                </a:solidFill>
                <a:effectLst/>
                <a:uLnTx/>
                <a:uFillTx/>
                <a:latin typeface="Calibri"/>
                <a:ea typeface="+mn-ea"/>
                <a:cs typeface="Arial" panose="020B0604020202020204" pitchFamily="34" charset="0"/>
              </a:endParaRPr>
            </a:p>
          </p:txBody>
        </p:sp>
        <p:sp>
          <p:nvSpPr>
            <p:cNvPr id="4" name="Freeform 4"/>
            <p:cNvSpPr/>
            <p:nvPr/>
          </p:nvSpPr>
          <p:spPr>
            <a:xfrm>
              <a:off x="-3810" y="0"/>
              <a:ext cx="5310467" cy="2881758"/>
            </a:xfrm>
            <a:custGeom>
              <a:avLst/>
              <a:gdLst/>
              <a:ahLst/>
              <a:cxnLst/>
              <a:rect l="l" t="t" r="r" b="b"/>
              <a:pathLst>
                <a:path w="5310467" h="2881758">
                  <a:moveTo>
                    <a:pt x="5276178" y="21590"/>
                  </a:moveTo>
                  <a:cubicBezTo>
                    <a:pt x="5277448" y="34290"/>
                    <a:pt x="5277448" y="44450"/>
                    <a:pt x="5278717" y="54610"/>
                  </a:cubicBezTo>
                  <a:cubicBezTo>
                    <a:pt x="5281258" y="106981"/>
                    <a:pt x="5282528" y="168728"/>
                    <a:pt x="5285067" y="228270"/>
                  </a:cubicBezTo>
                  <a:cubicBezTo>
                    <a:pt x="5285067" y="314275"/>
                    <a:pt x="5297767" y="2010116"/>
                    <a:pt x="5304117" y="2096121"/>
                  </a:cubicBezTo>
                  <a:cubicBezTo>
                    <a:pt x="5310467" y="2226231"/>
                    <a:pt x="5306658" y="2358546"/>
                    <a:pt x="5306658" y="2488656"/>
                  </a:cubicBezTo>
                  <a:cubicBezTo>
                    <a:pt x="5306658" y="2603329"/>
                    <a:pt x="5307928" y="2709182"/>
                    <a:pt x="5309198" y="2820798"/>
                  </a:cubicBezTo>
                  <a:cubicBezTo>
                    <a:pt x="5309198" y="2842389"/>
                    <a:pt x="5309198" y="2856358"/>
                    <a:pt x="5309198" y="2880489"/>
                  </a:cubicBezTo>
                  <a:cubicBezTo>
                    <a:pt x="5286338" y="2880489"/>
                    <a:pt x="5266017" y="2881758"/>
                    <a:pt x="5234034" y="2880489"/>
                  </a:cubicBezTo>
                  <a:cubicBezTo>
                    <a:pt x="4966116" y="2875408"/>
                    <a:pt x="4694076" y="2881758"/>
                    <a:pt x="4426157" y="2876679"/>
                  </a:cubicBezTo>
                  <a:cubicBezTo>
                    <a:pt x="4265406" y="2872868"/>
                    <a:pt x="4108777" y="2875408"/>
                    <a:pt x="3948026" y="2872868"/>
                  </a:cubicBezTo>
                  <a:cubicBezTo>
                    <a:pt x="3873833" y="2871598"/>
                    <a:pt x="3799641" y="2870329"/>
                    <a:pt x="3725448" y="2869058"/>
                  </a:cubicBezTo>
                  <a:cubicBezTo>
                    <a:pt x="3680108" y="2869058"/>
                    <a:pt x="3638889" y="2870329"/>
                    <a:pt x="3593549" y="2870329"/>
                  </a:cubicBezTo>
                  <a:cubicBezTo>
                    <a:pt x="3478138" y="2869058"/>
                    <a:pt x="3160758" y="2870329"/>
                    <a:pt x="3045347" y="2869058"/>
                  </a:cubicBezTo>
                  <a:cubicBezTo>
                    <a:pt x="2962911" y="2867789"/>
                    <a:pt x="1314183" y="2876679"/>
                    <a:pt x="1231746" y="2875408"/>
                  </a:cubicBezTo>
                  <a:cubicBezTo>
                    <a:pt x="1211137" y="2875408"/>
                    <a:pt x="1186406" y="2876679"/>
                    <a:pt x="1165797" y="2876679"/>
                  </a:cubicBezTo>
                  <a:cubicBezTo>
                    <a:pt x="1116335" y="2876679"/>
                    <a:pt x="1070995" y="2877948"/>
                    <a:pt x="1021533" y="2877948"/>
                  </a:cubicBezTo>
                  <a:cubicBezTo>
                    <a:pt x="897879" y="2877948"/>
                    <a:pt x="778346" y="2876679"/>
                    <a:pt x="654691" y="2875408"/>
                  </a:cubicBezTo>
                  <a:cubicBezTo>
                    <a:pt x="580498" y="2874139"/>
                    <a:pt x="506306" y="2872868"/>
                    <a:pt x="436235" y="2871598"/>
                  </a:cubicBezTo>
                  <a:cubicBezTo>
                    <a:pt x="304336" y="2870329"/>
                    <a:pt x="172438" y="2869058"/>
                    <a:pt x="48260" y="2869058"/>
                  </a:cubicBezTo>
                  <a:cubicBezTo>
                    <a:pt x="38100" y="2869058"/>
                    <a:pt x="29210" y="2869058"/>
                    <a:pt x="19050" y="2867789"/>
                  </a:cubicBezTo>
                  <a:cubicBezTo>
                    <a:pt x="10160" y="2866518"/>
                    <a:pt x="5080" y="2860168"/>
                    <a:pt x="7620" y="2851279"/>
                  </a:cubicBezTo>
                  <a:cubicBezTo>
                    <a:pt x="16510" y="2819445"/>
                    <a:pt x="12700" y="2764313"/>
                    <a:pt x="11430" y="2706976"/>
                  </a:cubicBezTo>
                  <a:cubicBezTo>
                    <a:pt x="10160" y="2590098"/>
                    <a:pt x="6350" y="2475424"/>
                    <a:pt x="7620" y="2358546"/>
                  </a:cubicBezTo>
                  <a:cubicBezTo>
                    <a:pt x="5080" y="2212999"/>
                    <a:pt x="0" y="411306"/>
                    <a:pt x="7620" y="263554"/>
                  </a:cubicBezTo>
                  <a:cubicBezTo>
                    <a:pt x="8890" y="234885"/>
                    <a:pt x="7620" y="204012"/>
                    <a:pt x="8890" y="175343"/>
                  </a:cubicBezTo>
                  <a:cubicBezTo>
                    <a:pt x="10160" y="129033"/>
                    <a:pt x="12700" y="78312"/>
                    <a:pt x="13970" y="44450"/>
                  </a:cubicBezTo>
                  <a:cubicBezTo>
                    <a:pt x="13970" y="41910"/>
                    <a:pt x="15240" y="39370"/>
                    <a:pt x="16510" y="38100"/>
                  </a:cubicBezTo>
                  <a:cubicBezTo>
                    <a:pt x="38100" y="35560"/>
                    <a:pt x="69393" y="30480"/>
                    <a:pt x="135342" y="29210"/>
                  </a:cubicBezTo>
                  <a:cubicBezTo>
                    <a:pt x="246631" y="25400"/>
                    <a:pt x="357920" y="22860"/>
                    <a:pt x="473331" y="20320"/>
                  </a:cubicBezTo>
                  <a:cubicBezTo>
                    <a:pt x="551646" y="17780"/>
                    <a:pt x="629960" y="16510"/>
                    <a:pt x="704153" y="13970"/>
                  </a:cubicBezTo>
                  <a:cubicBezTo>
                    <a:pt x="778346" y="11430"/>
                    <a:pt x="856660" y="8890"/>
                    <a:pt x="930853" y="8890"/>
                  </a:cubicBezTo>
                  <a:cubicBezTo>
                    <a:pt x="1013290" y="7620"/>
                    <a:pt x="1095726" y="10160"/>
                    <a:pt x="1178162" y="8890"/>
                  </a:cubicBezTo>
                  <a:cubicBezTo>
                    <a:pt x="1281208" y="8890"/>
                    <a:pt x="3148393" y="6350"/>
                    <a:pt x="3251438" y="5080"/>
                  </a:cubicBezTo>
                  <a:cubicBezTo>
                    <a:pt x="3350362" y="3810"/>
                    <a:pt x="3449286" y="2540"/>
                    <a:pt x="3552331" y="2540"/>
                  </a:cubicBezTo>
                  <a:cubicBezTo>
                    <a:pt x="3721326" y="1270"/>
                    <a:pt x="3886199" y="0"/>
                    <a:pt x="4055193" y="0"/>
                  </a:cubicBezTo>
                  <a:cubicBezTo>
                    <a:pt x="4125264" y="0"/>
                    <a:pt x="4199457" y="2540"/>
                    <a:pt x="4269528" y="2540"/>
                  </a:cubicBezTo>
                  <a:cubicBezTo>
                    <a:pt x="4463254" y="3810"/>
                    <a:pt x="4661101" y="5080"/>
                    <a:pt x="4854827" y="7620"/>
                  </a:cubicBezTo>
                  <a:cubicBezTo>
                    <a:pt x="4957872" y="8890"/>
                    <a:pt x="5060918" y="12700"/>
                    <a:pt x="5163963" y="16510"/>
                  </a:cubicBezTo>
                  <a:cubicBezTo>
                    <a:pt x="5188694" y="16510"/>
                    <a:pt x="5213425" y="16510"/>
                    <a:pt x="5234034" y="16510"/>
                  </a:cubicBezTo>
                  <a:cubicBezTo>
                    <a:pt x="5257128" y="17780"/>
                    <a:pt x="5266017" y="20320"/>
                    <a:pt x="5276178" y="21590"/>
                  </a:cubicBezTo>
                  <a:close/>
                  <a:moveTo>
                    <a:pt x="5286338" y="2863979"/>
                  </a:moveTo>
                  <a:cubicBezTo>
                    <a:pt x="5287608" y="2847468"/>
                    <a:pt x="5288878" y="2834768"/>
                    <a:pt x="5288878" y="2822068"/>
                  </a:cubicBezTo>
                  <a:cubicBezTo>
                    <a:pt x="5287608" y="2698155"/>
                    <a:pt x="5286338" y="2581277"/>
                    <a:pt x="5286338" y="2455577"/>
                  </a:cubicBezTo>
                  <a:cubicBezTo>
                    <a:pt x="5286338" y="2398241"/>
                    <a:pt x="5288878" y="2340904"/>
                    <a:pt x="5287608" y="2283567"/>
                  </a:cubicBezTo>
                  <a:cubicBezTo>
                    <a:pt x="5287608" y="2230641"/>
                    <a:pt x="5286338" y="2175510"/>
                    <a:pt x="5285067" y="2122584"/>
                  </a:cubicBezTo>
                  <a:cubicBezTo>
                    <a:pt x="5279988" y="2040989"/>
                    <a:pt x="5268558" y="351764"/>
                    <a:pt x="5268558" y="270169"/>
                  </a:cubicBezTo>
                  <a:cubicBezTo>
                    <a:pt x="5266017" y="201806"/>
                    <a:pt x="5263478" y="131238"/>
                    <a:pt x="5260938" y="63500"/>
                  </a:cubicBezTo>
                  <a:cubicBezTo>
                    <a:pt x="5259667" y="44450"/>
                    <a:pt x="5258398" y="43180"/>
                    <a:pt x="5221669" y="41910"/>
                  </a:cubicBezTo>
                  <a:cubicBezTo>
                    <a:pt x="5209303" y="41910"/>
                    <a:pt x="5201059" y="41910"/>
                    <a:pt x="5188694" y="40640"/>
                  </a:cubicBezTo>
                  <a:cubicBezTo>
                    <a:pt x="5085649" y="36830"/>
                    <a:pt x="4978481" y="31750"/>
                    <a:pt x="4875436" y="30480"/>
                  </a:cubicBezTo>
                  <a:cubicBezTo>
                    <a:pt x="4624005" y="26670"/>
                    <a:pt x="4368452" y="25400"/>
                    <a:pt x="4117021" y="22860"/>
                  </a:cubicBezTo>
                  <a:cubicBezTo>
                    <a:pt x="4079924" y="22860"/>
                    <a:pt x="4038706" y="22860"/>
                    <a:pt x="4001610" y="22860"/>
                  </a:cubicBezTo>
                  <a:cubicBezTo>
                    <a:pt x="3939783" y="22860"/>
                    <a:pt x="3877955" y="22860"/>
                    <a:pt x="3820250" y="22860"/>
                  </a:cubicBezTo>
                  <a:cubicBezTo>
                    <a:pt x="3688351" y="22860"/>
                    <a:pt x="3556453" y="22860"/>
                    <a:pt x="3428677" y="24130"/>
                  </a:cubicBezTo>
                  <a:cubicBezTo>
                    <a:pt x="3317387" y="25400"/>
                    <a:pt x="1441959" y="29210"/>
                    <a:pt x="1330670" y="29210"/>
                  </a:cubicBezTo>
                  <a:cubicBezTo>
                    <a:pt x="1149310" y="29210"/>
                    <a:pt x="967950" y="26670"/>
                    <a:pt x="786590" y="33020"/>
                  </a:cubicBezTo>
                  <a:cubicBezTo>
                    <a:pt x="691788" y="36830"/>
                    <a:pt x="601108" y="36830"/>
                    <a:pt x="510427" y="38100"/>
                  </a:cubicBezTo>
                  <a:cubicBezTo>
                    <a:pt x="353798" y="41910"/>
                    <a:pt x="197169" y="45720"/>
                    <a:pt x="49530" y="50800"/>
                  </a:cubicBezTo>
                  <a:cubicBezTo>
                    <a:pt x="36830" y="50800"/>
                    <a:pt x="34290" y="53340"/>
                    <a:pt x="33020" y="71696"/>
                  </a:cubicBezTo>
                  <a:cubicBezTo>
                    <a:pt x="31750" y="111391"/>
                    <a:pt x="31750" y="151086"/>
                    <a:pt x="30480" y="190780"/>
                  </a:cubicBezTo>
                  <a:cubicBezTo>
                    <a:pt x="29210" y="256938"/>
                    <a:pt x="26670" y="320890"/>
                    <a:pt x="25400" y="387048"/>
                  </a:cubicBezTo>
                  <a:cubicBezTo>
                    <a:pt x="20320" y="457616"/>
                    <a:pt x="26670" y="2182126"/>
                    <a:pt x="29210" y="2252694"/>
                  </a:cubicBezTo>
                  <a:cubicBezTo>
                    <a:pt x="29210" y="2327672"/>
                    <a:pt x="29210" y="2404857"/>
                    <a:pt x="30480" y="2479835"/>
                  </a:cubicBezTo>
                  <a:cubicBezTo>
                    <a:pt x="30480" y="2534967"/>
                    <a:pt x="33020" y="2590098"/>
                    <a:pt x="33020" y="2645229"/>
                  </a:cubicBezTo>
                  <a:cubicBezTo>
                    <a:pt x="33020" y="2704771"/>
                    <a:pt x="33020" y="2764313"/>
                    <a:pt x="31750" y="2822068"/>
                  </a:cubicBezTo>
                  <a:cubicBezTo>
                    <a:pt x="31750" y="2825879"/>
                    <a:pt x="31750" y="2828418"/>
                    <a:pt x="31750" y="2832229"/>
                  </a:cubicBezTo>
                  <a:cubicBezTo>
                    <a:pt x="31750" y="2842389"/>
                    <a:pt x="35560" y="2846199"/>
                    <a:pt x="44450" y="2846199"/>
                  </a:cubicBezTo>
                  <a:cubicBezTo>
                    <a:pt x="77636" y="2846199"/>
                    <a:pt x="135342" y="2847468"/>
                    <a:pt x="188925" y="2847468"/>
                  </a:cubicBezTo>
                  <a:cubicBezTo>
                    <a:pt x="267240" y="2847468"/>
                    <a:pt x="349676" y="2844929"/>
                    <a:pt x="427991" y="2847468"/>
                  </a:cubicBezTo>
                  <a:cubicBezTo>
                    <a:pt x="555768" y="2851279"/>
                    <a:pt x="683544" y="2853818"/>
                    <a:pt x="811320" y="2852549"/>
                  </a:cubicBezTo>
                  <a:cubicBezTo>
                    <a:pt x="893757" y="2851279"/>
                    <a:pt x="972071" y="2853818"/>
                    <a:pt x="1054508" y="2853818"/>
                  </a:cubicBezTo>
                  <a:cubicBezTo>
                    <a:pt x="1174041" y="2853818"/>
                    <a:pt x="1293573" y="2852549"/>
                    <a:pt x="1413106" y="2853818"/>
                  </a:cubicBezTo>
                  <a:cubicBezTo>
                    <a:pt x="1590345" y="2855089"/>
                    <a:pt x="3535844" y="2844929"/>
                    <a:pt x="3717204" y="2847468"/>
                  </a:cubicBezTo>
                  <a:cubicBezTo>
                    <a:pt x="3795519" y="2848739"/>
                    <a:pt x="3873833" y="2850008"/>
                    <a:pt x="3948026" y="2850008"/>
                  </a:cubicBezTo>
                  <a:cubicBezTo>
                    <a:pt x="4084046" y="2852549"/>
                    <a:pt x="4215944" y="2848739"/>
                    <a:pt x="4351965" y="2852549"/>
                  </a:cubicBezTo>
                  <a:cubicBezTo>
                    <a:pt x="4463254" y="2855089"/>
                    <a:pt x="4574543" y="2855089"/>
                    <a:pt x="4685832" y="2857629"/>
                  </a:cubicBezTo>
                  <a:cubicBezTo>
                    <a:pt x="4850705" y="2861439"/>
                    <a:pt x="5015578" y="2863979"/>
                    <a:pt x="5180451" y="2865249"/>
                  </a:cubicBezTo>
                  <a:cubicBezTo>
                    <a:pt x="5242278" y="2865249"/>
                    <a:pt x="5266017" y="2863979"/>
                    <a:pt x="5286338" y="2863979"/>
                  </a:cubicBezTo>
                  <a:close/>
                </a:path>
              </a:pathLst>
            </a:custGeom>
            <a:solidFill>
              <a:srgbClr val="442816"/>
            </a:solidFill>
          </p:spPr>
          <p:txBody>
            <a:bodyPr/>
            <a:lstStyle/>
            <a:p>
              <a:pPr marL="0" marR="0" lvl="0" indent="0" algn="r" defTabSz="914400" rtl="1" eaLnBrk="1" fontAlgn="auto" latinLnBrk="0" hangingPunct="1">
                <a:lnSpc>
                  <a:spcPct val="100000"/>
                </a:lnSpc>
                <a:spcBef>
                  <a:spcPts val="0"/>
                </a:spcBef>
                <a:spcAft>
                  <a:spcPts val="0"/>
                </a:spcAft>
                <a:buClrTx/>
                <a:buSzTx/>
                <a:buFontTx/>
                <a:buNone/>
                <a:tabLst/>
                <a:defRPr/>
              </a:pPr>
              <a:endParaRPr kumimoji="0" lang="he-IL" sz="1800" b="0" i="0" u="none" strike="noStrike" kern="1200" cap="none" spc="0" normalizeH="0" baseline="0" noProof="0">
                <a:ln>
                  <a:noFill/>
                </a:ln>
                <a:solidFill>
                  <a:prstClr val="black"/>
                </a:solidFill>
                <a:effectLst/>
                <a:uLnTx/>
                <a:uFillTx/>
                <a:latin typeface="Calibri"/>
                <a:ea typeface="+mn-ea"/>
                <a:cs typeface="Arial" panose="020B0604020202020204" pitchFamily="34" charset="0"/>
              </a:endParaRPr>
            </a:p>
          </p:txBody>
        </p:sp>
      </p:grpSp>
      <p:grpSp>
        <p:nvGrpSpPr>
          <p:cNvPr id="8" name="Group 7">
            <a:extLst>
              <a:ext uri="{FF2B5EF4-FFF2-40B4-BE49-F238E27FC236}">
                <a16:creationId xmlns:a16="http://schemas.microsoft.com/office/drawing/2014/main" id="{E89AAEA6-16FD-6156-64C1-0157D2A06D75}"/>
              </a:ext>
            </a:extLst>
          </p:cNvPr>
          <p:cNvGrpSpPr/>
          <p:nvPr/>
        </p:nvGrpSpPr>
        <p:grpSpPr>
          <a:xfrm>
            <a:off x="2667247" y="2552925"/>
            <a:ext cx="6796566" cy="2159530"/>
            <a:chOff x="0" y="0"/>
            <a:chExt cx="4274726" cy="1821471"/>
          </a:xfrm>
        </p:grpSpPr>
        <p:sp>
          <p:nvSpPr>
            <p:cNvPr id="9" name="Freeform 8">
              <a:extLst>
                <a:ext uri="{FF2B5EF4-FFF2-40B4-BE49-F238E27FC236}">
                  <a16:creationId xmlns:a16="http://schemas.microsoft.com/office/drawing/2014/main" id="{A4976BE7-4827-FACF-6880-55BC080E3361}"/>
                </a:ext>
              </a:extLst>
            </p:cNvPr>
            <p:cNvSpPr/>
            <p:nvPr/>
          </p:nvSpPr>
          <p:spPr>
            <a:xfrm>
              <a:off x="0" y="0"/>
              <a:ext cx="4274726" cy="1821471"/>
            </a:xfrm>
            <a:custGeom>
              <a:avLst/>
              <a:gdLst/>
              <a:ahLst/>
              <a:cxnLst/>
              <a:rect l="l" t="t" r="r" b="b"/>
              <a:pathLst>
                <a:path w="4274726" h="1821471">
                  <a:moveTo>
                    <a:pt x="0" y="50800"/>
                  </a:moveTo>
                  <a:lnTo>
                    <a:pt x="2137363" y="0"/>
                  </a:lnTo>
                  <a:lnTo>
                    <a:pt x="4274726" y="50800"/>
                  </a:lnTo>
                  <a:lnTo>
                    <a:pt x="4274726" y="1770671"/>
                  </a:lnTo>
                  <a:lnTo>
                    <a:pt x="2137363" y="1821471"/>
                  </a:lnTo>
                  <a:lnTo>
                    <a:pt x="0" y="1770671"/>
                  </a:lnTo>
                  <a:lnTo>
                    <a:pt x="0" y="50800"/>
                  </a:lnTo>
                  <a:close/>
                </a:path>
              </a:pathLst>
            </a:custGeom>
            <a:solidFill>
              <a:srgbClr val="F8F6F4"/>
            </a:solidFill>
            <a:ln w="38100" cap="sq">
              <a:solidFill>
                <a:srgbClr val="000000"/>
              </a:solidFill>
              <a:prstDash val="solid"/>
              <a:miter/>
            </a:ln>
          </p:spPr>
          <p:txBody>
            <a:bodyPr/>
            <a:lstStyle/>
            <a:p>
              <a:pPr marL="0" marR="0" lvl="0" indent="0" algn="r" defTabSz="914400" rtl="1" eaLnBrk="1" fontAlgn="auto" latinLnBrk="0" hangingPunct="1">
                <a:lnSpc>
                  <a:spcPct val="100000"/>
                </a:lnSpc>
                <a:spcBef>
                  <a:spcPts val="0"/>
                </a:spcBef>
                <a:spcAft>
                  <a:spcPts val="0"/>
                </a:spcAft>
                <a:buClrTx/>
                <a:buSzTx/>
                <a:buFontTx/>
                <a:buNone/>
                <a:tabLst/>
                <a:defRPr/>
              </a:pPr>
              <a:endParaRPr kumimoji="0" lang="he-IL" sz="1800" b="0" i="0" u="none" strike="noStrike" kern="1200" cap="none" spc="0" normalizeH="0" baseline="0" noProof="0">
                <a:ln>
                  <a:noFill/>
                </a:ln>
                <a:solidFill>
                  <a:prstClr val="black"/>
                </a:solidFill>
                <a:effectLst/>
                <a:uLnTx/>
                <a:uFillTx/>
                <a:latin typeface="Calibri"/>
                <a:ea typeface="+mn-ea"/>
                <a:cs typeface="Arial" panose="020B0604020202020204" pitchFamily="34" charset="0"/>
              </a:endParaRPr>
            </a:p>
          </p:txBody>
        </p:sp>
        <p:sp>
          <p:nvSpPr>
            <p:cNvPr id="10" name="TextBox 9">
              <a:extLst>
                <a:ext uri="{FF2B5EF4-FFF2-40B4-BE49-F238E27FC236}">
                  <a16:creationId xmlns:a16="http://schemas.microsoft.com/office/drawing/2014/main" id="{8B0A79CC-921C-DF7E-6E76-893CB229D2FA}"/>
                </a:ext>
              </a:extLst>
            </p:cNvPr>
            <p:cNvSpPr txBox="1"/>
            <p:nvPr/>
          </p:nvSpPr>
          <p:spPr>
            <a:xfrm>
              <a:off x="0" y="-12700"/>
              <a:ext cx="812800" cy="698500"/>
            </a:xfrm>
            <a:prstGeom prst="rect">
              <a:avLst/>
            </a:prstGeom>
          </p:spPr>
          <p:txBody>
            <a:bodyPr lIns="50800" tIns="50800" rIns="50800" bIns="50800" rtlCol="0" anchor="ctr"/>
            <a:lstStyle/>
            <a:p>
              <a:pPr marL="0" marR="0" lvl="0" indent="0" algn="ctr" defTabSz="914400" rtl="1" eaLnBrk="1" fontAlgn="auto" latinLnBrk="0" hangingPunct="1">
                <a:lnSpc>
                  <a:spcPts val="2659"/>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grpSp>
      <p:sp>
        <p:nvSpPr>
          <p:cNvPr id="12" name="כותרת משנה 2">
            <a:extLst>
              <a:ext uri="{FF2B5EF4-FFF2-40B4-BE49-F238E27FC236}">
                <a16:creationId xmlns:a16="http://schemas.microsoft.com/office/drawing/2014/main" id="{CF204086-0AE9-7C97-49EF-868761915B90}"/>
              </a:ext>
            </a:extLst>
          </p:cNvPr>
          <p:cNvSpPr txBox="1">
            <a:spLocks/>
          </p:cNvSpPr>
          <p:nvPr/>
        </p:nvSpPr>
        <p:spPr>
          <a:xfrm>
            <a:off x="2207007" y="2799218"/>
            <a:ext cx="7777986" cy="1655762"/>
          </a:xfrm>
          <a:prstGeom prst="rect">
            <a:avLst/>
          </a:prstGeom>
        </p:spPr>
        <p:txBody>
          <a:bodyPr/>
          <a:lstStyle>
            <a:lvl1pPr marL="228611" indent="-228611" algn="l" defTabSz="609630" rtl="0" eaLnBrk="1" latinLnBrk="0" hangingPunct="1">
              <a:spcBef>
                <a:spcPct val="20000"/>
              </a:spcBef>
              <a:buFont typeface="Arial" pitchFamily="34" charset="0"/>
              <a:buChar char="•"/>
              <a:defRPr sz="2133" kern="1200">
                <a:solidFill>
                  <a:schemeClr val="tx1"/>
                </a:solidFill>
                <a:latin typeface="+mn-lt"/>
                <a:ea typeface="+mn-ea"/>
                <a:cs typeface="+mn-cs"/>
              </a:defRPr>
            </a:lvl1pPr>
            <a:lvl2pPr marL="495325" indent="-190510" algn="l" defTabSz="609630" rtl="0" eaLnBrk="1" latinLnBrk="0" hangingPunct="1">
              <a:spcBef>
                <a:spcPct val="20000"/>
              </a:spcBef>
              <a:buFont typeface="Arial" pitchFamily="34" charset="0"/>
              <a:buChar char="–"/>
              <a:defRPr sz="1867" kern="1200">
                <a:solidFill>
                  <a:schemeClr val="tx1"/>
                </a:solidFill>
                <a:latin typeface="+mn-lt"/>
                <a:ea typeface="+mn-ea"/>
                <a:cs typeface="+mn-cs"/>
              </a:defRPr>
            </a:lvl2pPr>
            <a:lvl3pPr marL="762038" indent="-152408" algn="l" defTabSz="609630" rtl="0" eaLnBrk="1" latinLnBrk="0" hangingPunct="1">
              <a:spcBef>
                <a:spcPct val="20000"/>
              </a:spcBef>
              <a:buFont typeface="Arial" pitchFamily="34" charset="0"/>
              <a:buChar char="•"/>
              <a:defRPr sz="1600" kern="1200">
                <a:solidFill>
                  <a:schemeClr val="tx1"/>
                </a:solidFill>
                <a:latin typeface="+mn-lt"/>
                <a:ea typeface="+mn-ea"/>
                <a:cs typeface="+mn-cs"/>
              </a:defRPr>
            </a:lvl3pPr>
            <a:lvl4pPr marL="1066853"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4pPr>
            <a:lvl5pPr marL="1371669"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5pPr>
            <a:lvl6pPr marL="1676484"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6pPr>
            <a:lvl7pPr marL="1981299"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7pPr>
            <a:lvl8pPr marL="2286114"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8pPr>
            <a:lvl9pPr marL="2590930"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9pPr>
          </a:lstStyle>
          <a:p>
            <a:pPr marL="0" marR="0" lvl="0" indent="0" algn="ctr" defTabSz="609630" rtl="1" eaLnBrk="1" fontAlgn="auto" latinLnBrk="0" hangingPunct="1">
              <a:lnSpc>
                <a:spcPct val="100000"/>
              </a:lnSpc>
              <a:spcBef>
                <a:spcPct val="20000"/>
              </a:spcBef>
              <a:spcAft>
                <a:spcPts val="0"/>
              </a:spcAft>
              <a:buClrTx/>
              <a:buSzTx/>
              <a:buFont typeface="Arial" pitchFamily="34" charset="0"/>
              <a:buNone/>
              <a:tabLst/>
              <a:defRPr/>
            </a:pPr>
            <a:r>
              <a:rPr kumimoji="0" lang="he-IL" sz="36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כלים ופעילויות</a:t>
            </a:r>
            <a:r>
              <a:rPr kumimoji="0" lang="en-US" sz="36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
            </a:r>
            <a:br>
              <a:rPr kumimoji="0" lang="en-US" sz="36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br>
            <a:r>
              <a:rPr kumimoji="0" lang="he-IL" sz="36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 לחיזוק כוחות ולניהול שיח רגשי</a:t>
            </a:r>
          </a:p>
          <a:p>
            <a:pPr marL="0" marR="0" lvl="0" indent="0" algn="ctr" defTabSz="609630" rtl="1" eaLnBrk="1" fontAlgn="auto" latinLnBrk="0" hangingPunct="1">
              <a:lnSpc>
                <a:spcPct val="100000"/>
              </a:lnSpc>
              <a:spcBef>
                <a:spcPct val="20000"/>
              </a:spcBef>
              <a:spcAft>
                <a:spcPts val="0"/>
              </a:spcAft>
              <a:buClrTx/>
              <a:buSzTx/>
              <a:buFont typeface="Arial" pitchFamily="34" charset="0"/>
              <a:buNone/>
              <a:tabLst/>
              <a:defRPr/>
            </a:pPr>
            <a:r>
              <a:rPr kumimoji="0" lang="he-IL" sz="36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לילדים ולצוות החינוכי</a:t>
            </a:r>
          </a:p>
        </p:txBody>
      </p:sp>
      <p:pic>
        <p:nvPicPr>
          <p:cNvPr id="13" name="Google Shape;121;p15">
            <a:extLst>
              <a:ext uri="{FF2B5EF4-FFF2-40B4-BE49-F238E27FC236}">
                <a16:creationId xmlns:a16="http://schemas.microsoft.com/office/drawing/2014/main" id="{2679F65A-8AF3-7D95-99D9-317EBBFC6859}"/>
              </a:ext>
            </a:extLst>
          </p:cNvPr>
          <p:cNvPicPr preferRelativeResize="0"/>
          <p:nvPr/>
        </p:nvPicPr>
        <p:blipFill rotWithShape="1">
          <a:blip r:embed="rId2">
            <a:alphaModFix/>
          </a:blip>
          <a:srcRect/>
          <a:stretch/>
        </p:blipFill>
        <p:spPr>
          <a:xfrm>
            <a:off x="783881" y="313827"/>
            <a:ext cx="735140" cy="844884"/>
          </a:xfrm>
          <a:prstGeom prst="rect">
            <a:avLst/>
          </a:prstGeom>
          <a:noFill/>
          <a:ln>
            <a:noFill/>
          </a:ln>
        </p:spPr>
      </p:pic>
      <p:sp>
        <p:nvSpPr>
          <p:cNvPr id="14" name="Google Shape;122;p15">
            <a:extLst>
              <a:ext uri="{FF2B5EF4-FFF2-40B4-BE49-F238E27FC236}">
                <a16:creationId xmlns:a16="http://schemas.microsoft.com/office/drawing/2014/main" id="{79D5C9EF-DEDA-A6B4-32EE-146257DB4488}"/>
              </a:ext>
            </a:extLst>
          </p:cNvPr>
          <p:cNvSpPr/>
          <p:nvPr/>
        </p:nvSpPr>
        <p:spPr>
          <a:xfrm>
            <a:off x="35718" y="1003541"/>
            <a:ext cx="2141984" cy="404919"/>
          </a:xfrm>
          <a:prstGeom prst="rect">
            <a:avLst/>
          </a:prstGeom>
          <a:noFill/>
          <a:ln>
            <a:noFill/>
          </a:ln>
        </p:spPr>
        <p:txBody>
          <a:bodyPr spcFirstLastPara="1" wrap="square" lIns="91425" tIns="45700" rIns="91425" bIns="45700" anchor="t" anchorCtr="0">
            <a:noAutofit/>
          </a:bodyPr>
          <a:lstStyle/>
          <a:p>
            <a:pPr marL="0" marR="0" lvl="0" indent="0" algn="ctr" defTabSz="914400" rtl="1" eaLnBrk="1" fontAlgn="auto" latinLnBrk="0" hangingPunct="1">
              <a:lnSpc>
                <a:spcPct val="88888"/>
              </a:lnSpc>
              <a:spcBef>
                <a:spcPts val="0"/>
              </a:spcBef>
              <a:spcAft>
                <a:spcPts val="0"/>
              </a:spcAft>
              <a:buClrTx/>
              <a:buSzTx/>
              <a:buFontTx/>
              <a:buNone/>
              <a:tabLst/>
              <a:defRPr/>
            </a:pPr>
            <a:r>
              <a:rPr kumimoji="0" lang="x-none" sz="1000" b="0" i="0" u="none" strike="noStrike" kern="1200" cap="none" spc="0" normalizeH="0" baseline="0" noProof="0" dirty="0">
                <a:ln>
                  <a:noFill/>
                </a:ln>
                <a:solidFill>
                  <a:srgbClr val="002060"/>
                </a:solidFill>
                <a:effectLst/>
                <a:uLnTx/>
                <a:uFillTx/>
                <a:latin typeface="Calibri"/>
                <a:ea typeface="Calibri"/>
                <a:cs typeface="Calibri"/>
                <a:sym typeface="Calibri"/>
              </a:rPr>
              <a:t>משרד החינוך</a:t>
            </a:r>
            <a:endParaRPr kumimoji="0" sz="1600" b="0" i="0" u="none" strike="noStrike" kern="1200" cap="none" spc="0" normalizeH="0" baseline="0" noProof="0" dirty="0">
              <a:ln>
                <a:noFill/>
              </a:ln>
              <a:solidFill>
                <a:prstClr val="black"/>
              </a:solidFill>
              <a:effectLst/>
              <a:uLnTx/>
              <a:uFillTx/>
              <a:latin typeface="Calibri"/>
              <a:ea typeface="+mn-ea"/>
              <a:cs typeface="+mn-cs"/>
            </a:endParaRPr>
          </a:p>
          <a:p>
            <a:pPr marL="0" marR="0" lvl="0" indent="0" algn="ctr" defTabSz="914400" rtl="1" eaLnBrk="1" fontAlgn="auto" latinLnBrk="0" hangingPunct="1">
              <a:lnSpc>
                <a:spcPct val="88888"/>
              </a:lnSpc>
              <a:spcBef>
                <a:spcPts val="0"/>
              </a:spcBef>
              <a:spcAft>
                <a:spcPts val="0"/>
              </a:spcAft>
              <a:buClrTx/>
              <a:buSzTx/>
              <a:buFontTx/>
              <a:buNone/>
              <a:tabLst/>
              <a:defRPr/>
            </a:pPr>
            <a:r>
              <a:rPr kumimoji="0" lang="x-none" sz="1000" b="0" i="0" u="none" strike="noStrike" kern="1200" cap="none" spc="0" normalizeH="0" baseline="0" noProof="0" dirty="0">
                <a:ln>
                  <a:noFill/>
                </a:ln>
                <a:solidFill>
                  <a:srgbClr val="002060"/>
                </a:solidFill>
                <a:effectLst/>
                <a:uLnTx/>
                <a:uFillTx/>
                <a:latin typeface="Calibri"/>
                <a:ea typeface="Calibri"/>
                <a:cs typeface="Calibri"/>
                <a:sym typeface="Calibri"/>
              </a:rPr>
              <a:t>מינהל פדגוגי</a:t>
            </a:r>
            <a:endParaRPr kumimoji="0" sz="1000" b="0" i="0" u="none" strike="noStrike" kern="1200" cap="none" spc="0" normalizeH="0" baseline="0" noProof="0" dirty="0">
              <a:ln>
                <a:noFill/>
              </a:ln>
              <a:solidFill>
                <a:srgbClr val="002060"/>
              </a:solidFill>
              <a:effectLst/>
              <a:uLnTx/>
              <a:uFillTx/>
              <a:latin typeface="Calibri"/>
              <a:ea typeface="Calibri"/>
              <a:cs typeface="Calibri"/>
              <a:sym typeface="Calibri"/>
            </a:endParaRPr>
          </a:p>
          <a:p>
            <a:pPr marL="0" marR="0" lvl="0" indent="0" algn="ctr" defTabSz="914400" rtl="1" eaLnBrk="1" fontAlgn="auto" latinLnBrk="0" hangingPunct="1">
              <a:lnSpc>
                <a:spcPct val="88888"/>
              </a:lnSpc>
              <a:spcBef>
                <a:spcPts val="0"/>
              </a:spcBef>
              <a:spcAft>
                <a:spcPts val="0"/>
              </a:spcAft>
              <a:buClrTx/>
              <a:buSzTx/>
              <a:buFontTx/>
              <a:buNone/>
              <a:tabLst/>
              <a:defRPr/>
            </a:pPr>
            <a:r>
              <a:rPr kumimoji="0" lang="x-none" sz="1000" b="0" i="0" u="none" strike="noStrike" kern="1200" cap="none" spc="0" normalizeH="0" baseline="0" noProof="0" dirty="0">
                <a:ln>
                  <a:noFill/>
                </a:ln>
                <a:solidFill>
                  <a:srgbClr val="002060"/>
                </a:solidFill>
                <a:effectLst/>
                <a:uLnTx/>
                <a:uFillTx/>
                <a:latin typeface="Calibri"/>
                <a:ea typeface="Calibri"/>
                <a:cs typeface="Calibri"/>
                <a:sym typeface="Calibri"/>
              </a:rPr>
              <a:t>אגף בכיר שירות פסיכולוגי ייעוצי</a:t>
            </a:r>
            <a:endParaRPr kumimoji="0" sz="1600" b="0" i="0" u="none" strike="noStrike" kern="1200" cap="none" spc="0" normalizeH="0" baseline="0" noProof="0" dirty="0">
              <a:ln>
                <a:noFill/>
              </a:ln>
              <a:solidFill>
                <a:prstClr val="black"/>
              </a:solidFill>
              <a:effectLst/>
              <a:uLnTx/>
              <a:uFillTx/>
              <a:latin typeface="Calibri"/>
              <a:ea typeface="+mn-ea"/>
              <a:cs typeface="+mn-cs"/>
            </a:endParaRPr>
          </a:p>
        </p:txBody>
      </p:sp>
      <p:pic>
        <p:nvPicPr>
          <p:cNvPr id="15" name="Google Shape;127;p15">
            <a:extLst>
              <a:ext uri="{FF2B5EF4-FFF2-40B4-BE49-F238E27FC236}">
                <a16:creationId xmlns:a16="http://schemas.microsoft.com/office/drawing/2014/main" id="{1DF68F69-7E62-82AD-5132-48250B4CEA69}"/>
              </a:ext>
            </a:extLst>
          </p:cNvPr>
          <p:cNvPicPr preferRelativeResize="0"/>
          <p:nvPr/>
        </p:nvPicPr>
        <p:blipFill>
          <a:blip r:embed="rId3">
            <a:alphaModFix/>
          </a:blip>
          <a:stretch>
            <a:fillRect/>
          </a:stretch>
        </p:blipFill>
        <p:spPr>
          <a:xfrm>
            <a:off x="9577826" y="300760"/>
            <a:ext cx="2141984" cy="1023173"/>
          </a:xfrm>
          <a:prstGeom prst="rect">
            <a:avLst/>
          </a:prstGeom>
          <a:noFill/>
          <a:ln>
            <a:noFill/>
          </a:ln>
        </p:spPr>
      </p:pic>
      <p:sp>
        <p:nvSpPr>
          <p:cNvPr id="16" name="כותרת משנה 2">
            <a:extLst>
              <a:ext uri="{FF2B5EF4-FFF2-40B4-BE49-F238E27FC236}">
                <a16:creationId xmlns:a16="http://schemas.microsoft.com/office/drawing/2014/main" id="{F9657573-CD58-BDF6-721D-2498525F8CE2}"/>
              </a:ext>
            </a:extLst>
          </p:cNvPr>
          <p:cNvSpPr txBox="1">
            <a:spLocks/>
          </p:cNvSpPr>
          <p:nvPr/>
        </p:nvSpPr>
        <p:spPr>
          <a:xfrm>
            <a:off x="2207007" y="5293644"/>
            <a:ext cx="7777986" cy="587144"/>
          </a:xfrm>
          <a:prstGeom prst="rect">
            <a:avLst/>
          </a:prstGeom>
        </p:spPr>
        <p:txBody>
          <a:bodyPr vert="horz" lIns="91440" tIns="45720" rIns="91440" bIns="45720" rtlCol="1">
            <a:normAutofit/>
          </a:bodyPr>
          <a:lstStyle>
            <a:lvl1pPr marL="0" indent="0" algn="ctr" defTabSz="914400" rtl="1"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1"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1"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1"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1"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1"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1"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1"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1"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0" marR="0" lvl="0" indent="0" algn="ctr" defTabSz="914400" rtl="1" eaLnBrk="1" fontAlgn="auto" latinLnBrk="0" hangingPunct="1">
              <a:lnSpc>
                <a:spcPct val="90000"/>
              </a:lnSpc>
              <a:spcBef>
                <a:spcPts val="1000"/>
              </a:spcBef>
              <a:spcAft>
                <a:spcPts val="0"/>
              </a:spcAft>
              <a:buClrTx/>
              <a:buSzTx/>
              <a:buFont typeface="Arial" panose="020B0604020202020204" pitchFamily="34" charset="0"/>
              <a:buNone/>
              <a:tabLst/>
              <a:defRPr/>
            </a:pPr>
            <a:r>
              <a:rPr lang="he-IL" sz="3600" b="1" dirty="0">
                <a:solidFill>
                  <a:srgbClr val="5B7496"/>
                </a:solidFill>
                <a:latin typeface="Calibri" panose="020F0502020204030204" pitchFamily="34" charset="0"/>
                <a:cs typeface="Calibri" panose="020F0502020204030204" pitchFamily="34" charset="0"/>
              </a:rPr>
              <a:t>גיבור העל - "רועי מצרף למשחק"</a:t>
            </a:r>
            <a:endParaRPr kumimoji="0" lang="he-IL" sz="3600" b="1" i="0" u="none" strike="noStrike" kern="1200" cap="none" spc="0" normalizeH="0" baseline="0" noProof="0" dirty="0">
              <a:ln>
                <a:noFill/>
              </a:ln>
              <a:solidFill>
                <a:srgbClr val="5B7496"/>
              </a:solidFill>
              <a:effectLst/>
              <a:uLnTx/>
              <a:uFillTx/>
              <a:latin typeface="Calibri" panose="020F0502020204030204" pitchFamily="34" charset="0"/>
              <a:ea typeface="+mn-ea"/>
              <a:cs typeface="Calibri" panose="020F0502020204030204" pitchFamily="34" charset="0"/>
            </a:endParaRPr>
          </a:p>
        </p:txBody>
      </p:sp>
      <p:sp>
        <p:nvSpPr>
          <p:cNvPr id="17" name="תיבת טקסט 16">
            <a:extLst>
              <a:ext uri="{FF2B5EF4-FFF2-40B4-BE49-F238E27FC236}">
                <a16:creationId xmlns:a16="http://schemas.microsoft.com/office/drawing/2014/main" id="{5B348087-EAFB-0FF1-DA30-9C8A835FFE69}"/>
              </a:ext>
            </a:extLst>
          </p:cNvPr>
          <p:cNvSpPr txBox="1"/>
          <p:nvPr/>
        </p:nvSpPr>
        <p:spPr>
          <a:xfrm>
            <a:off x="5514036" y="5844691"/>
            <a:ext cx="6093618" cy="707886"/>
          </a:xfrm>
          <a:prstGeom prst="rect">
            <a:avLst/>
          </a:prstGeom>
          <a:noFill/>
        </p:spPr>
        <p:txBody>
          <a:bodyPr wrap="square">
            <a:spAutoFit/>
          </a:bodyPr>
          <a:lstStyle/>
          <a:p>
            <a:pPr marL="0" marR="0" lvl="0" indent="0" algn="r" defTabSz="914400" rtl="1" eaLnBrk="1" fontAlgn="auto" latinLnBrk="0" hangingPunct="1">
              <a:lnSpc>
                <a:spcPct val="100000"/>
              </a:lnSpc>
              <a:spcBef>
                <a:spcPts val="0"/>
              </a:spcBef>
              <a:spcAft>
                <a:spcPts val="0"/>
              </a:spcAft>
              <a:buClrTx/>
              <a:buSzTx/>
              <a:buFontTx/>
              <a:buNone/>
              <a:tabLst/>
              <a:defRPr/>
            </a:pPr>
            <a:r>
              <a:rPr kumimoji="0" lang="he-IL" sz="40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גיל רך</a:t>
            </a:r>
            <a:endParaRPr kumimoji="0" lang="he-IL" sz="4000" b="1" i="0" u="none" strike="noStrike" kern="1200" cap="none" spc="0" normalizeH="0" baseline="0" noProof="0" dirty="0">
              <a:ln>
                <a:noFill/>
              </a:ln>
              <a:solidFill>
                <a:prstClr val="black"/>
              </a:solidFill>
              <a:effectLst/>
              <a:uLnTx/>
              <a:uFillTx/>
              <a:latin typeface="Calibri"/>
              <a:ea typeface="+mn-ea"/>
              <a:cs typeface="Arial" panose="020B0604020202020204" pitchFamily="34" charset="0"/>
            </a:endParaRPr>
          </a:p>
        </p:txBody>
      </p:sp>
      <p:pic>
        <p:nvPicPr>
          <p:cNvPr id="7" name="תמונה 6">
            <a:extLst>
              <a:ext uri="{FF2B5EF4-FFF2-40B4-BE49-F238E27FC236}">
                <a16:creationId xmlns:a16="http://schemas.microsoft.com/office/drawing/2014/main" id="{5382985B-E6AD-73E0-9E14-885800200D26}"/>
              </a:ext>
            </a:extLst>
          </p:cNvPr>
          <p:cNvPicPr>
            <a:picLocks noChangeAspect="1"/>
          </p:cNvPicPr>
          <p:nvPr/>
        </p:nvPicPr>
        <p:blipFill>
          <a:blip r:embed="rId4"/>
          <a:stretch>
            <a:fillRect/>
          </a:stretch>
        </p:blipFill>
        <p:spPr>
          <a:xfrm>
            <a:off x="3787725" y="-409886"/>
            <a:ext cx="4377307" cy="4377307"/>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42A4FC2C-047E-45A5-965D-8E1E3BF09BC6}"/>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4" name="תמונה 3">
            <a:extLst>
              <a:ext uri="{FF2B5EF4-FFF2-40B4-BE49-F238E27FC236}">
                <a16:creationId xmlns:a16="http://schemas.microsoft.com/office/drawing/2014/main" id="{5FC912B5-02F9-1672-EED5-176FD441C6BA}"/>
              </a:ext>
            </a:extLst>
          </p:cNvPr>
          <p:cNvPicPr>
            <a:picLocks noChangeAspect="1"/>
          </p:cNvPicPr>
          <p:nvPr/>
        </p:nvPicPr>
        <p:blipFill rotWithShape="1">
          <a:blip r:embed="rId3"/>
          <a:srcRect t="899"/>
          <a:stretch/>
        </p:blipFill>
        <p:spPr>
          <a:xfrm>
            <a:off x="20" y="1282"/>
            <a:ext cx="12191980" cy="6856718"/>
          </a:xfrm>
          <a:prstGeom prst="rect">
            <a:avLst/>
          </a:prstGeom>
        </p:spPr>
      </p:pic>
    </p:spTree>
    <p:extLst>
      <p:ext uri="{BB962C8B-B14F-4D97-AF65-F5344CB8AC3E}">
        <p14:creationId xmlns:p14="http://schemas.microsoft.com/office/powerpoint/2010/main" val="165351712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39771"/>
            <a:ext cx="12192000" cy="6858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3"/>
            <a:stretch>
              <a:fillRect t="-38888" b="-38888"/>
            </a:stretch>
          </a:blipFill>
        </p:spPr>
        <p:txBody>
          <a:bodyPr/>
          <a:lstStyle/>
          <a:p>
            <a:endParaRPr lang="he-IL"/>
          </a:p>
        </p:txBody>
      </p:sp>
      <p:sp>
        <p:nvSpPr>
          <p:cNvPr id="20" name="תיבת טקסט 19">
            <a:extLst>
              <a:ext uri="{FF2B5EF4-FFF2-40B4-BE49-F238E27FC236}">
                <a16:creationId xmlns:a16="http://schemas.microsoft.com/office/drawing/2014/main" id="{5A6C3233-9A64-F68B-FEEC-B6586FE8534D}"/>
              </a:ext>
            </a:extLst>
          </p:cNvPr>
          <p:cNvSpPr txBox="1"/>
          <p:nvPr/>
        </p:nvSpPr>
        <p:spPr>
          <a:xfrm>
            <a:off x="1123828" y="486307"/>
            <a:ext cx="9944344" cy="3785652"/>
          </a:xfrm>
          <a:prstGeom prst="rect">
            <a:avLst/>
          </a:prstGeom>
          <a:noFill/>
        </p:spPr>
        <p:txBody>
          <a:bodyPr wrap="square">
            <a:spAutoFit/>
          </a:bodyPr>
          <a:lstStyle/>
          <a:p>
            <a:pPr algn="ctr"/>
            <a:r>
              <a:rPr lang="he-IL" sz="4000" dirty="0">
                <a:latin typeface="Calibri" panose="020F0502020204030204" pitchFamily="34" charset="0"/>
                <a:cs typeface="Calibri" panose="020F0502020204030204" pitchFamily="34" charset="0"/>
              </a:rPr>
              <a:t>רגע לפני סיום</a:t>
            </a:r>
          </a:p>
          <a:p>
            <a:pPr algn="ctr"/>
            <a:endParaRPr lang="he-IL" sz="4000" dirty="0">
              <a:latin typeface="Calibri" panose="020F0502020204030204" pitchFamily="34" charset="0"/>
              <a:cs typeface="Calibri" panose="020F0502020204030204" pitchFamily="34" charset="0"/>
            </a:endParaRPr>
          </a:p>
          <a:p>
            <a:pPr algn="ctr"/>
            <a:r>
              <a:rPr lang="he-IL" sz="4000" dirty="0">
                <a:latin typeface="Calibri" panose="020F0502020204030204" pitchFamily="34" charset="0"/>
                <a:cs typeface="Calibri" panose="020F0502020204030204" pitchFamily="34" charset="0"/>
              </a:rPr>
              <a:t>היום הכרנו את רועי שמצרף למשחק.</a:t>
            </a:r>
          </a:p>
          <a:p>
            <a:pPr algn="ctr"/>
            <a:r>
              <a:rPr lang="he-IL" sz="4000" dirty="0">
                <a:latin typeface="Calibri" panose="020F0502020204030204" pitchFamily="34" charset="0"/>
                <a:cs typeface="Calibri" panose="020F0502020204030204" pitchFamily="34" charset="0"/>
              </a:rPr>
              <a:t> רועי רואה חבר ומצרף אותו למשחק</a:t>
            </a:r>
          </a:p>
          <a:p>
            <a:pPr algn="ctr"/>
            <a:r>
              <a:rPr lang="he-IL" sz="4000" dirty="0">
                <a:latin typeface="Calibri" panose="020F0502020204030204" pitchFamily="34" charset="0"/>
                <a:cs typeface="Calibri" panose="020F0502020204030204" pitchFamily="34" charset="0"/>
              </a:rPr>
              <a:t>נעים לצרף ולהצטרף למשחק יחד. </a:t>
            </a:r>
          </a:p>
          <a:p>
            <a:pPr algn="ctr"/>
            <a:r>
              <a:rPr lang="he-IL" sz="4000" dirty="0">
                <a:latin typeface="Calibri" panose="020F0502020204030204" pitchFamily="34" charset="0"/>
                <a:cs typeface="Calibri" panose="020F0502020204030204" pitchFamily="34" charset="0"/>
              </a:rPr>
              <a:t>נמשיך לצרף חברים לפעילויות שלנו.</a:t>
            </a:r>
          </a:p>
        </p:txBody>
      </p:sp>
      <p:sp>
        <p:nvSpPr>
          <p:cNvPr id="4" name="Freeform 3">
            <a:extLst>
              <a:ext uri="{FF2B5EF4-FFF2-40B4-BE49-F238E27FC236}">
                <a16:creationId xmlns:a16="http://schemas.microsoft.com/office/drawing/2014/main" id="{F89BE0A9-1E76-E075-831F-813E883FD9DB}"/>
              </a:ext>
            </a:extLst>
          </p:cNvPr>
          <p:cNvSpPr/>
          <p:nvPr/>
        </p:nvSpPr>
        <p:spPr>
          <a:xfrm>
            <a:off x="10201136" y="4657036"/>
            <a:ext cx="3333652" cy="3236673"/>
          </a:xfrm>
          <a:custGeom>
            <a:avLst/>
            <a:gdLst/>
            <a:ahLst/>
            <a:cxnLst/>
            <a:rect l="l" t="t" r="r" b="b"/>
            <a:pathLst>
              <a:path w="4201122" h="4078908">
                <a:moveTo>
                  <a:pt x="0" y="0"/>
                </a:moveTo>
                <a:lnTo>
                  <a:pt x="4201122" y="0"/>
                </a:lnTo>
                <a:lnTo>
                  <a:pt x="4201122" y="4078908"/>
                </a:lnTo>
                <a:lnTo>
                  <a:pt x="0" y="4078908"/>
                </a:lnTo>
                <a:lnTo>
                  <a:pt x="0" y="0"/>
                </a:lnTo>
                <a:close/>
              </a:path>
            </a:pathLst>
          </a:custGeom>
          <a:blipFill>
            <a:blip r:embed="rId4">
              <a:extLst>
                <a:ext uri="{96DAC541-7B7A-43D3-8B79-37D633B846F1}">
                  <asvg:svgBlip xmlns:asvg="http://schemas.microsoft.com/office/drawing/2016/SVG/main" xmlns="" r:embed="rId5"/>
                </a:ext>
              </a:extLst>
            </a:blip>
            <a:stretch>
              <a:fillRect/>
            </a:stretch>
          </a:blipFill>
          <a:ln cap="sq">
            <a:noFill/>
            <a:prstDash val="solid"/>
            <a:miter/>
          </a:ln>
        </p:spPr>
        <p:txBody>
          <a:bodyPr/>
          <a:lstStyle/>
          <a:p>
            <a:endParaRPr lang="he-IL"/>
          </a:p>
        </p:txBody>
      </p:sp>
      <p:sp>
        <p:nvSpPr>
          <p:cNvPr id="7" name="Freeform 4">
            <a:extLst>
              <a:ext uri="{FF2B5EF4-FFF2-40B4-BE49-F238E27FC236}">
                <a16:creationId xmlns:a16="http://schemas.microsoft.com/office/drawing/2014/main" id="{38542CD2-CFCA-5FE7-CF8D-8F11207AA7BD}"/>
              </a:ext>
            </a:extLst>
          </p:cNvPr>
          <p:cNvSpPr/>
          <p:nvPr/>
        </p:nvSpPr>
        <p:spPr>
          <a:xfrm rot="8589632">
            <a:off x="9961134" y="5091277"/>
            <a:ext cx="3813656" cy="3720663"/>
          </a:xfrm>
          <a:custGeom>
            <a:avLst/>
            <a:gdLst/>
            <a:ahLst/>
            <a:cxnLst/>
            <a:rect l="l" t="t" r="r" b="b"/>
            <a:pathLst>
              <a:path w="4201122" h="4078908">
                <a:moveTo>
                  <a:pt x="0" y="0"/>
                </a:moveTo>
                <a:lnTo>
                  <a:pt x="4201122" y="0"/>
                </a:lnTo>
                <a:lnTo>
                  <a:pt x="4201122" y="4078908"/>
                </a:lnTo>
                <a:lnTo>
                  <a:pt x="0" y="4078908"/>
                </a:lnTo>
                <a:lnTo>
                  <a:pt x="0" y="0"/>
                </a:lnTo>
                <a:close/>
              </a:path>
            </a:pathLst>
          </a:custGeom>
          <a:blipFill>
            <a:blip r:embed="rId6">
              <a:extLst>
                <a:ext uri="{96DAC541-7B7A-43D3-8B79-37D633B846F1}">
                  <asvg:svgBlip xmlns:asvg="http://schemas.microsoft.com/office/drawing/2016/SVG/main" xmlns="" r:embed="rId7"/>
                </a:ext>
              </a:extLst>
            </a:blip>
            <a:stretch>
              <a:fillRect/>
            </a:stretch>
          </a:blipFill>
          <a:ln cap="sq">
            <a:noFill/>
            <a:prstDash val="solid"/>
            <a:miter/>
          </a:ln>
        </p:spPr>
        <p:txBody>
          <a:bodyPr/>
          <a:lstStyle/>
          <a:p>
            <a:endParaRPr lang="he-IL"/>
          </a:p>
        </p:txBody>
      </p:sp>
      <p:sp>
        <p:nvSpPr>
          <p:cNvPr id="9" name="Freeform 5">
            <a:extLst>
              <a:ext uri="{FF2B5EF4-FFF2-40B4-BE49-F238E27FC236}">
                <a16:creationId xmlns:a16="http://schemas.microsoft.com/office/drawing/2014/main" id="{112B294F-D084-87CA-AA34-E740A569CEFD}"/>
              </a:ext>
            </a:extLst>
          </p:cNvPr>
          <p:cNvSpPr/>
          <p:nvPr/>
        </p:nvSpPr>
        <p:spPr>
          <a:xfrm rot="8589632" flipH="1">
            <a:off x="9306664" y="5333272"/>
            <a:ext cx="3333652" cy="3236673"/>
          </a:xfrm>
          <a:custGeom>
            <a:avLst/>
            <a:gdLst/>
            <a:ahLst/>
            <a:cxnLst/>
            <a:rect l="l" t="t" r="r" b="b"/>
            <a:pathLst>
              <a:path w="4201122" h="4078908">
                <a:moveTo>
                  <a:pt x="4201122" y="0"/>
                </a:moveTo>
                <a:lnTo>
                  <a:pt x="0" y="0"/>
                </a:lnTo>
                <a:lnTo>
                  <a:pt x="0" y="4078908"/>
                </a:lnTo>
                <a:lnTo>
                  <a:pt x="4201122" y="4078908"/>
                </a:lnTo>
                <a:lnTo>
                  <a:pt x="4201122" y="0"/>
                </a:lnTo>
                <a:close/>
              </a:path>
            </a:pathLst>
          </a:custGeom>
          <a:blipFill>
            <a:blip r:embed="rId8">
              <a:extLst>
                <a:ext uri="{96DAC541-7B7A-43D3-8B79-37D633B846F1}">
                  <asvg:svgBlip xmlns:asvg="http://schemas.microsoft.com/office/drawing/2016/SVG/main" xmlns="" r:embed="rId9"/>
                </a:ext>
              </a:extLst>
            </a:blip>
            <a:stretch>
              <a:fillRect/>
            </a:stretch>
          </a:blipFill>
        </p:spPr>
        <p:txBody>
          <a:bodyPr/>
          <a:lstStyle/>
          <a:p>
            <a:endParaRPr lang="he-IL"/>
          </a:p>
        </p:txBody>
      </p:sp>
    </p:spTree>
    <p:extLst>
      <p:ext uri="{BB962C8B-B14F-4D97-AF65-F5344CB8AC3E}">
        <p14:creationId xmlns:p14="http://schemas.microsoft.com/office/powerpoint/2010/main" val="120368235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8" name="Rectangle 17">
            <a:extLst>
              <a:ext uri="{FF2B5EF4-FFF2-40B4-BE49-F238E27FC236}">
                <a16:creationId xmlns:a16="http://schemas.microsoft.com/office/drawing/2014/main" id="{42A4FC2C-047E-45A5-965D-8E1E3BF09BC6}"/>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3" name="תמונה 2">
            <a:extLst>
              <a:ext uri="{FF2B5EF4-FFF2-40B4-BE49-F238E27FC236}">
                <a16:creationId xmlns:a16="http://schemas.microsoft.com/office/drawing/2014/main" id="{E730600F-CCEF-067B-388F-74855B5A830A}"/>
              </a:ext>
            </a:extLst>
          </p:cNvPr>
          <p:cNvPicPr>
            <a:picLocks noChangeAspect="1"/>
          </p:cNvPicPr>
          <p:nvPr/>
        </p:nvPicPr>
        <p:blipFill rotWithShape="1">
          <a:blip r:embed="rId3"/>
          <a:srcRect b="461"/>
          <a:stretch/>
        </p:blipFill>
        <p:spPr>
          <a:xfrm>
            <a:off x="20" y="4447308"/>
            <a:ext cx="4286467" cy="2410691"/>
          </a:xfrm>
          <a:prstGeom prst="rect">
            <a:avLst/>
          </a:prstGeom>
        </p:spPr>
      </p:pic>
      <p:sp>
        <p:nvSpPr>
          <p:cNvPr id="4" name="תיבת טקסט 3">
            <a:extLst>
              <a:ext uri="{FF2B5EF4-FFF2-40B4-BE49-F238E27FC236}">
                <a16:creationId xmlns:a16="http://schemas.microsoft.com/office/drawing/2014/main" id="{A90AE575-8848-8469-0476-9CBE2578B7B0}"/>
              </a:ext>
            </a:extLst>
          </p:cNvPr>
          <p:cNvSpPr txBox="1"/>
          <p:nvPr/>
        </p:nvSpPr>
        <p:spPr>
          <a:xfrm>
            <a:off x="2434441" y="626888"/>
            <a:ext cx="8596561" cy="3785652"/>
          </a:xfrm>
          <a:prstGeom prst="rect">
            <a:avLst/>
          </a:prstGeom>
          <a:noFill/>
        </p:spPr>
        <p:txBody>
          <a:bodyPr wrap="square">
            <a:spAutoFit/>
          </a:bodyPr>
          <a:lstStyle/>
          <a:p>
            <a:pPr marL="0" marR="0" lvl="0" indent="0" algn="r" defTabSz="914400" rtl="1" eaLnBrk="1" fontAlgn="auto" latinLnBrk="0" hangingPunct="1">
              <a:lnSpc>
                <a:spcPct val="100000"/>
              </a:lnSpc>
              <a:spcBef>
                <a:spcPts val="0"/>
              </a:spcBef>
              <a:spcAft>
                <a:spcPts val="0"/>
              </a:spcAft>
              <a:buClrTx/>
              <a:buSzTx/>
              <a:buFontTx/>
              <a:buNone/>
              <a:tabLst/>
              <a:defRPr/>
            </a:pPr>
            <a:r>
              <a:rPr kumimoji="0" lang="he-IL" sz="2400" b="1"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הורים יקרים,</a:t>
            </a:r>
          </a:p>
          <a:p>
            <a:pPr marL="0" marR="0" lvl="0" indent="0" algn="r" defTabSz="914400" rtl="1" eaLnBrk="1" fontAlgn="auto" latinLnBrk="0" hangingPunct="1">
              <a:lnSpc>
                <a:spcPct val="100000"/>
              </a:lnSpc>
              <a:spcBef>
                <a:spcPts val="0"/>
              </a:spcBef>
              <a:spcAft>
                <a:spcPts val="0"/>
              </a:spcAft>
              <a:buClrTx/>
              <a:buSzTx/>
              <a:buFontTx/>
              <a:buNone/>
              <a:tabLst/>
              <a:defRPr/>
            </a:pPr>
            <a:r>
              <a:rPr kumimoji="0" lang="he-IL" sz="24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בשבוע האחרון אנחנו לומדים ומתרגלים צירוף חברים למשחק.</a:t>
            </a:r>
          </a:p>
          <a:p>
            <a:pPr marL="0" marR="0" lvl="0" indent="0" algn="r" defTabSz="914400" rtl="1" eaLnBrk="1" fontAlgn="auto" latinLnBrk="0" hangingPunct="1">
              <a:lnSpc>
                <a:spcPct val="100000"/>
              </a:lnSpc>
              <a:spcBef>
                <a:spcPts val="0"/>
              </a:spcBef>
              <a:spcAft>
                <a:spcPts val="0"/>
              </a:spcAft>
              <a:buClrTx/>
              <a:buSzTx/>
              <a:buFontTx/>
              <a:buNone/>
              <a:tabLst/>
              <a:defRPr/>
            </a:pPr>
            <a:r>
              <a:rPr kumimoji="0" lang="he-IL" sz="24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שוחחנו עם הילדים על כך שהיכולת לצרף למשחק מורכבת מהשלבים הבאים:</a:t>
            </a:r>
          </a:p>
          <a:p>
            <a:r>
              <a:rPr lang="he-IL" sz="2400" dirty="0">
                <a:latin typeface="Calibri" panose="020F0502020204030204" pitchFamily="34" charset="0"/>
                <a:ea typeface="Calibri" panose="020F0502020204030204" pitchFamily="34" charset="0"/>
                <a:cs typeface="Calibri" panose="020F0502020204030204" pitchFamily="34" charset="0"/>
              </a:rPr>
              <a:t>שלב ראשון: נזהה חבר/ה שרוצה להצטרף</a:t>
            </a:r>
          </a:p>
          <a:p>
            <a:r>
              <a:rPr lang="he-IL" sz="2400" dirty="0">
                <a:latin typeface="Calibri" panose="020F0502020204030204" pitchFamily="34" charset="0"/>
                <a:ea typeface="Calibri" panose="020F0502020204030204" pitchFamily="34" charset="0"/>
                <a:cs typeface="Calibri" panose="020F0502020204030204" pitchFamily="34" charset="0"/>
              </a:rPr>
              <a:t>שלב שני: נציע לחבר/ה להצטרף</a:t>
            </a:r>
          </a:p>
          <a:p>
            <a:pPr marL="0" marR="0" lvl="0" indent="0" algn="r" defTabSz="914400" rtl="1" eaLnBrk="1" fontAlgn="auto" latinLnBrk="0" hangingPunct="1">
              <a:lnSpc>
                <a:spcPct val="100000"/>
              </a:lnSpc>
              <a:spcBef>
                <a:spcPts val="0"/>
              </a:spcBef>
              <a:spcAft>
                <a:spcPts val="0"/>
              </a:spcAft>
              <a:buClrTx/>
              <a:buSzTx/>
              <a:buFontTx/>
              <a:buNone/>
              <a:tabLst/>
              <a:defRPr/>
            </a:pPr>
            <a:endParaRPr kumimoji="0" lang="he-IL" sz="24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endParaRPr>
          </a:p>
          <a:p>
            <a:pPr marL="0" marR="0" lvl="0" indent="0" algn="r" defTabSz="914400" rtl="1" eaLnBrk="1" fontAlgn="auto" latinLnBrk="0" hangingPunct="1">
              <a:lnSpc>
                <a:spcPct val="100000"/>
              </a:lnSpc>
              <a:spcBef>
                <a:spcPts val="0"/>
              </a:spcBef>
              <a:spcAft>
                <a:spcPts val="0"/>
              </a:spcAft>
              <a:buClrTx/>
              <a:buSzTx/>
              <a:buFontTx/>
              <a:buNone/>
              <a:tabLst/>
              <a:defRPr/>
            </a:pPr>
            <a:r>
              <a:rPr lang="he-IL" sz="2400" dirty="0">
                <a:solidFill>
                  <a:prstClr val="black"/>
                </a:solidFill>
                <a:latin typeface="Calibri" panose="020F0502020204030204" pitchFamily="34" charset="0"/>
                <a:ea typeface="Calibri" panose="020F0502020204030204" pitchFamily="34" charset="0"/>
                <a:cs typeface="Calibri" panose="020F0502020204030204" pitchFamily="34" charset="0"/>
              </a:rPr>
              <a:t>תרגלנו דרכים שונות שבהן ניתן להזמין חברים למשחק.</a:t>
            </a:r>
          </a:p>
          <a:p>
            <a:pPr marL="0" marR="0" lvl="0" indent="0" algn="r" defTabSz="914400" rtl="1" eaLnBrk="1" fontAlgn="auto" latinLnBrk="0" hangingPunct="1">
              <a:lnSpc>
                <a:spcPct val="100000"/>
              </a:lnSpc>
              <a:spcBef>
                <a:spcPts val="0"/>
              </a:spcBef>
              <a:spcAft>
                <a:spcPts val="0"/>
              </a:spcAft>
              <a:buClrTx/>
              <a:buSzTx/>
              <a:buFontTx/>
              <a:buNone/>
              <a:tabLst/>
              <a:defRPr/>
            </a:pPr>
            <a:endParaRPr kumimoji="0" lang="he-IL" sz="24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endParaRPr>
          </a:p>
          <a:p>
            <a:pPr marL="0" marR="0" lvl="0" indent="0" algn="r" defTabSz="914400" rtl="1" eaLnBrk="1" fontAlgn="auto" latinLnBrk="0" hangingPunct="1">
              <a:lnSpc>
                <a:spcPct val="100000"/>
              </a:lnSpc>
              <a:spcBef>
                <a:spcPts val="0"/>
              </a:spcBef>
              <a:spcAft>
                <a:spcPts val="0"/>
              </a:spcAft>
              <a:buClrTx/>
              <a:buSzTx/>
              <a:buFontTx/>
              <a:buNone/>
              <a:tabLst/>
              <a:defRPr/>
            </a:pPr>
            <a:r>
              <a:rPr lang="he-IL" sz="2400" dirty="0">
                <a:solidFill>
                  <a:prstClr val="black"/>
                </a:solidFill>
                <a:latin typeface="Calibri" panose="020F0502020204030204" pitchFamily="34" charset="0"/>
                <a:ea typeface="Calibri" panose="020F0502020204030204" pitchFamily="34" charset="0"/>
                <a:cs typeface="Calibri" panose="020F0502020204030204" pitchFamily="34" charset="0"/>
              </a:rPr>
              <a:t>אתם מוזמנים לחזק את ילדכם על פעמים בהם יצרפו אחרים למשחק, בין אם יעשו זאת ביוזמתם ובין אם לבקשת החבר/ה.</a:t>
            </a:r>
            <a:endParaRPr kumimoji="0" lang="he-IL" sz="24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55617457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a:spLocks noGrp="1" noRot="1" noMove="1" noResize="1" noEditPoints="1" noAdjustHandles="1" noChangeArrowheads="1" noChangeShapeType="1"/>
          </p:cNvSpPr>
          <p:nvPr/>
        </p:nvSpPr>
        <p:spPr>
          <a:xfrm>
            <a:off x="0" y="0"/>
            <a:ext cx="12192000" cy="6858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3"/>
            <a:stretch>
              <a:fillRect t="-38888" b="-38888"/>
            </a:stretch>
          </a:blipFill>
        </p:spPr>
        <p:txBody>
          <a:bodyPr/>
          <a:lstStyle/>
          <a:p>
            <a:pPr marL="0" marR="0" lvl="0" indent="0" algn="r" defTabSz="914400" rtl="1" eaLnBrk="1" fontAlgn="auto" latinLnBrk="0" hangingPunct="1">
              <a:lnSpc>
                <a:spcPct val="100000"/>
              </a:lnSpc>
              <a:spcBef>
                <a:spcPts val="0"/>
              </a:spcBef>
              <a:spcAft>
                <a:spcPts val="0"/>
              </a:spcAft>
              <a:buClrTx/>
              <a:buSzTx/>
              <a:buFontTx/>
              <a:buNone/>
              <a:tabLst/>
              <a:defRPr/>
            </a:pPr>
            <a:endParaRPr kumimoji="0" lang="he-IL" sz="1800" b="0" i="0" u="none" strike="noStrike" kern="1200" cap="none" spc="0" normalizeH="0" baseline="0" noProof="0">
              <a:ln>
                <a:noFill/>
              </a:ln>
              <a:solidFill>
                <a:prstClr val="black"/>
              </a:solidFill>
              <a:effectLst/>
              <a:uLnTx/>
              <a:uFillTx/>
              <a:latin typeface="Calibri"/>
              <a:ea typeface="+mn-ea"/>
              <a:cs typeface="Arial" panose="020B0604020202020204" pitchFamily="34" charset="0"/>
            </a:endParaRPr>
          </a:p>
        </p:txBody>
      </p:sp>
      <p:sp>
        <p:nvSpPr>
          <p:cNvPr id="5" name="כותרת 1">
            <a:extLst>
              <a:ext uri="{FF2B5EF4-FFF2-40B4-BE49-F238E27FC236}">
                <a16:creationId xmlns:a16="http://schemas.microsoft.com/office/drawing/2014/main" id="{06E69A45-B152-9001-CC65-02D6BF5164FF}"/>
              </a:ext>
            </a:extLst>
          </p:cNvPr>
          <p:cNvSpPr txBox="1">
            <a:spLocks/>
          </p:cNvSpPr>
          <p:nvPr/>
        </p:nvSpPr>
        <p:spPr>
          <a:xfrm>
            <a:off x="2128806" y="1652597"/>
            <a:ext cx="7865808" cy="447061"/>
          </a:xfrm>
          <a:prstGeom prst="rect">
            <a:avLst/>
          </a:prstGeom>
        </p:spPr>
        <p:txBody>
          <a:bodyPr anchor="ctr"/>
          <a:lstStyle>
            <a:lvl1pPr algn="ctr" defTabSz="609630" rtl="0" eaLnBrk="1" latinLnBrk="0" hangingPunct="1">
              <a:spcBef>
                <a:spcPct val="0"/>
              </a:spcBef>
              <a:buNone/>
              <a:defRPr sz="2933" kern="1200">
                <a:solidFill>
                  <a:schemeClr val="tx1"/>
                </a:solidFill>
                <a:latin typeface="+mj-lt"/>
                <a:ea typeface="+mj-ea"/>
                <a:cs typeface="+mj-cs"/>
              </a:defRPr>
            </a:lvl1pPr>
          </a:lstStyle>
          <a:p>
            <a:pPr marL="0" marR="0" lvl="0" indent="0" algn="ctr" defTabSz="609630" rtl="1" eaLnBrk="1" fontAlgn="auto" latinLnBrk="0" hangingPunct="1">
              <a:lnSpc>
                <a:spcPct val="100000"/>
              </a:lnSpc>
              <a:spcBef>
                <a:spcPct val="0"/>
              </a:spcBef>
              <a:spcAft>
                <a:spcPts val="0"/>
              </a:spcAft>
              <a:buClrTx/>
              <a:buSzTx/>
              <a:buFontTx/>
              <a:buNone/>
              <a:tabLst/>
              <a:defRPr/>
            </a:pPr>
            <a:r>
              <a:rPr kumimoji="0" lang="he-IL" sz="2400" b="0" i="1" u="none" strike="noStrike" kern="1200" cap="none" spc="0" normalizeH="0" baseline="0" noProof="0" dirty="0">
                <a:ln>
                  <a:noFill/>
                </a:ln>
                <a:solidFill>
                  <a:prstClr val="white">
                    <a:lumMod val="50000"/>
                  </a:prstClr>
                </a:solidFill>
                <a:effectLst>
                  <a:outerShdw blurRad="38100" dist="38100" dir="2700000" algn="tl">
                    <a:srgbClr val="000000">
                      <a:alpha val="43137"/>
                    </a:srgbClr>
                  </a:outerShdw>
                </a:effectLst>
                <a:uLnTx/>
                <a:uFillTx/>
                <a:latin typeface="Calibri" panose="020F0502020204030204" pitchFamily="34" charset="0"/>
                <a:ea typeface="+mj-ea"/>
                <a:cs typeface="Calibri" panose="020F0502020204030204" pitchFamily="34" charset="0"/>
              </a:rPr>
              <a:t>"כן, מאין כוחות לשאוב..." (רחל שפירא)</a:t>
            </a:r>
            <a:endParaRPr kumimoji="0" lang="he-IL" sz="6000" b="0" i="1" u="none" strike="noStrike" kern="1200" cap="none" spc="0" normalizeH="0" baseline="0" noProof="0" dirty="0">
              <a:ln>
                <a:noFill/>
              </a:ln>
              <a:solidFill>
                <a:prstClr val="white">
                  <a:lumMod val="50000"/>
                </a:prstClr>
              </a:solidFill>
              <a:effectLst>
                <a:outerShdw blurRad="38100" dist="38100" dir="2700000" algn="tl">
                  <a:srgbClr val="000000">
                    <a:alpha val="43137"/>
                  </a:srgbClr>
                </a:outerShdw>
              </a:effectLst>
              <a:uLnTx/>
              <a:uFillTx/>
              <a:latin typeface="Calibri" panose="020F0502020204030204" pitchFamily="34" charset="0"/>
              <a:ea typeface="+mj-ea"/>
              <a:cs typeface="Calibri" panose="020F0502020204030204" pitchFamily="34" charset="0"/>
            </a:endParaRPr>
          </a:p>
        </p:txBody>
      </p:sp>
      <p:pic>
        <p:nvPicPr>
          <p:cNvPr id="7" name="Google Shape;121;p15">
            <a:extLst>
              <a:ext uri="{FF2B5EF4-FFF2-40B4-BE49-F238E27FC236}">
                <a16:creationId xmlns:a16="http://schemas.microsoft.com/office/drawing/2014/main" id="{326815BF-EA52-5517-7B58-B57ED1064288}"/>
              </a:ext>
            </a:extLst>
          </p:cNvPr>
          <p:cNvPicPr preferRelativeResize="0"/>
          <p:nvPr/>
        </p:nvPicPr>
        <p:blipFill rotWithShape="1">
          <a:blip r:embed="rId4">
            <a:alphaModFix/>
          </a:blip>
          <a:srcRect/>
          <a:stretch/>
        </p:blipFill>
        <p:spPr>
          <a:xfrm>
            <a:off x="646095" y="100885"/>
            <a:ext cx="735140" cy="844884"/>
          </a:xfrm>
          <a:prstGeom prst="rect">
            <a:avLst/>
          </a:prstGeom>
          <a:noFill/>
          <a:ln>
            <a:noFill/>
          </a:ln>
        </p:spPr>
      </p:pic>
      <p:sp>
        <p:nvSpPr>
          <p:cNvPr id="8" name="Google Shape;122;p15">
            <a:extLst>
              <a:ext uri="{FF2B5EF4-FFF2-40B4-BE49-F238E27FC236}">
                <a16:creationId xmlns:a16="http://schemas.microsoft.com/office/drawing/2014/main" id="{C0508AE0-1B32-4852-2007-CA08A1E583C2}"/>
              </a:ext>
            </a:extLst>
          </p:cNvPr>
          <p:cNvSpPr/>
          <p:nvPr/>
        </p:nvSpPr>
        <p:spPr>
          <a:xfrm>
            <a:off x="-102068" y="790599"/>
            <a:ext cx="2141984" cy="404919"/>
          </a:xfrm>
          <a:prstGeom prst="rect">
            <a:avLst/>
          </a:prstGeom>
          <a:noFill/>
          <a:ln>
            <a:noFill/>
          </a:ln>
        </p:spPr>
        <p:txBody>
          <a:bodyPr spcFirstLastPara="1" wrap="square" lIns="91425" tIns="45700" rIns="91425" bIns="45700" anchor="t" anchorCtr="0">
            <a:noAutofit/>
          </a:bodyPr>
          <a:lstStyle/>
          <a:p>
            <a:pPr marL="0" marR="0" lvl="0" indent="0" algn="ctr" defTabSz="914400" rtl="1" eaLnBrk="1" fontAlgn="auto" latinLnBrk="0" hangingPunct="1">
              <a:lnSpc>
                <a:spcPct val="88888"/>
              </a:lnSpc>
              <a:spcBef>
                <a:spcPts val="0"/>
              </a:spcBef>
              <a:spcAft>
                <a:spcPts val="0"/>
              </a:spcAft>
              <a:buClrTx/>
              <a:buSzTx/>
              <a:buFontTx/>
              <a:buNone/>
              <a:tabLst/>
              <a:defRPr/>
            </a:pPr>
            <a:r>
              <a:rPr kumimoji="0" lang="x-none" sz="1000" b="0" i="0" u="none" strike="noStrike" kern="1200" cap="none" spc="0" normalizeH="0" baseline="0" noProof="0" dirty="0">
                <a:ln>
                  <a:noFill/>
                </a:ln>
                <a:solidFill>
                  <a:srgbClr val="002060"/>
                </a:solidFill>
                <a:effectLst/>
                <a:uLnTx/>
                <a:uFillTx/>
                <a:latin typeface="Calibri"/>
                <a:ea typeface="Calibri"/>
                <a:cs typeface="Calibri"/>
                <a:sym typeface="Calibri"/>
              </a:rPr>
              <a:t>משרד החינוך</a:t>
            </a:r>
            <a:endParaRPr kumimoji="0" sz="1600" b="0" i="0" u="none" strike="noStrike" kern="1200" cap="none" spc="0" normalizeH="0" baseline="0" noProof="0" dirty="0">
              <a:ln>
                <a:noFill/>
              </a:ln>
              <a:solidFill>
                <a:prstClr val="black"/>
              </a:solidFill>
              <a:effectLst/>
              <a:uLnTx/>
              <a:uFillTx/>
              <a:latin typeface="Calibri"/>
              <a:ea typeface="+mn-ea"/>
              <a:cs typeface="+mn-cs"/>
            </a:endParaRPr>
          </a:p>
          <a:p>
            <a:pPr marL="0" marR="0" lvl="0" indent="0" algn="ctr" defTabSz="914400" rtl="1" eaLnBrk="1" fontAlgn="auto" latinLnBrk="0" hangingPunct="1">
              <a:lnSpc>
                <a:spcPct val="88888"/>
              </a:lnSpc>
              <a:spcBef>
                <a:spcPts val="0"/>
              </a:spcBef>
              <a:spcAft>
                <a:spcPts val="0"/>
              </a:spcAft>
              <a:buClrTx/>
              <a:buSzTx/>
              <a:buFontTx/>
              <a:buNone/>
              <a:tabLst/>
              <a:defRPr/>
            </a:pPr>
            <a:r>
              <a:rPr kumimoji="0" lang="x-none" sz="1000" b="0" i="0" u="none" strike="noStrike" kern="1200" cap="none" spc="0" normalizeH="0" baseline="0" noProof="0" dirty="0">
                <a:ln>
                  <a:noFill/>
                </a:ln>
                <a:solidFill>
                  <a:srgbClr val="002060"/>
                </a:solidFill>
                <a:effectLst/>
                <a:uLnTx/>
                <a:uFillTx/>
                <a:latin typeface="Calibri"/>
                <a:ea typeface="Calibri"/>
                <a:cs typeface="Calibri"/>
                <a:sym typeface="Calibri"/>
              </a:rPr>
              <a:t>מינהל פדגוגי</a:t>
            </a:r>
            <a:endParaRPr kumimoji="0" sz="1000" b="0" i="0" u="none" strike="noStrike" kern="1200" cap="none" spc="0" normalizeH="0" baseline="0" noProof="0" dirty="0">
              <a:ln>
                <a:noFill/>
              </a:ln>
              <a:solidFill>
                <a:srgbClr val="002060"/>
              </a:solidFill>
              <a:effectLst/>
              <a:uLnTx/>
              <a:uFillTx/>
              <a:latin typeface="Calibri"/>
              <a:ea typeface="Calibri"/>
              <a:cs typeface="Calibri"/>
              <a:sym typeface="Calibri"/>
            </a:endParaRPr>
          </a:p>
          <a:p>
            <a:pPr marL="0" marR="0" lvl="0" indent="0" algn="ctr" defTabSz="914400" rtl="1" eaLnBrk="1" fontAlgn="auto" latinLnBrk="0" hangingPunct="1">
              <a:lnSpc>
                <a:spcPct val="88888"/>
              </a:lnSpc>
              <a:spcBef>
                <a:spcPts val="0"/>
              </a:spcBef>
              <a:spcAft>
                <a:spcPts val="0"/>
              </a:spcAft>
              <a:buClrTx/>
              <a:buSzTx/>
              <a:buFontTx/>
              <a:buNone/>
              <a:tabLst/>
              <a:defRPr/>
            </a:pPr>
            <a:r>
              <a:rPr kumimoji="0" lang="x-none" sz="1000" b="0" i="0" u="none" strike="noStrike" kern="1200" cap="none" spc="0" normalizeH="0" baseline="0" noProof="0" dirty="0">
                <a:ln>
                  <a:noFill/>
                </a:ln>
                <a:solidFill>
                  <a:srgbClr val="002060"/>
                </a:solidFill>
                <a:effectLst/>
                <a:uLnTx/>
                <a:uFillTx/>
                <a:latin typeface="Calibri"/>
                <a:ea typeface="Calibri"/>
                <a:cs typeface="Calibri"/>
                <a:sym typeface="Calibri"/>
              </a:rPr>
              <a:t>אגף בכיר שירות פסיכולוגי ייעוצי</a:t>
            </a:r>
            <a:endParaRPr kumimoji="0" sz="1600" b="0" i="0" u="none" strike="noStrike" kern="1200" cap="none" spc="0" normalizeH="0" baseline="0" noProof="0" dirty="0">
              <a:ln>
                <a:noFill/>
              </a:ln>
              <a:solidFill>
                <a:prstClr val="black"/>
              </a:solidFill>
              <a:effectLst/>
              <a:uLnTx/>
              <a:uFillTx/>
              <a:latin typeface="Calibri"/>
              <a:ea typeface="+mn-ea"/>
              <a:cs typeface="+mn-cs"/>
            </a:endParaRPr>
          </a:p>
        </p:txBody>
      </p:sp>
      <p:pic>
        <p:nvPicPr>
          <p:cNvPr id="9" name="Google Shape;127;p15">
            <a:extLst>
              <a:ext uri="{FF2B5EF4-FFF2-40B4-BE49-F238E27FC236}">
                <a16:creationId xmlns:a16="http://schemas.microsoft.com/office/drawing/2014/main" id="{DC1097BA-5B40-3E72-69F5-10BD2EF34EED}"/>
              </a:ext>
            </a:extLst>
          </p:cNvPr>
          <p:cNvPicPr preferRelativeResize="0"/>
          <p:nvPr/>
        </p:nvPicPr>
        <p:blipFill>
          <a:blip r:embed="rId5">
            <a:alphaModFix/>
          </a:blip>
          <a:stretch>
            <a:fillRect/>
          </a:stretch>
        </p:blipFill>
        <p:spPr>
          <a:xfrm>
            <a:off x="9941081" y="-77405"/>
            <a:ext cx="2141984" cy="1023173"/>
          </a:xfrm>
          <a:prstGeom prst="rect">
            <a:avLst/>
          </a:prstGeom>
          <a:noFill/>
          <a:ln>
            <a:noFill/>
          </a:ln>
        </p:spPr>
      </p:pic>
      <p:sp>
        <p:nvSpPr>
          <p:cNvPr id="11" name="Freeform 3">
            <a:extLst>
              <a:ext uri="{FF2B5EF4-FFF2-40B4-BE49-F238E27FC236}">
                <a16:creationId xmlns:a16="http://schemas.microsoft.com/office/drawing/2014/main" id="{3AF9B490-7648-0284-B33F-8598C4805EAA}"/>
              </a:ext>
            </a:extLst>
          </p:cNvPr>
          <p:cNvSpPr/>
          <p:nvPr/>
        </p:nvSpPr>
        <p:spPr>
          <a:xfrm>
            <a:off x="539971" y="2177683"/>
            <a:ext cx="11090793" cy="4455253"/>
          </a:xfrm>
          <a:custGeom>
            <a:avLst/>
            <a:gdLst/>
            <a:ahLst/>
            <a:cxnLst/>
            <a:rect l="l" t="t" r="r" b="b"/>
            <a:pathLst>
              <a:path w="11798710" h="8229600">
                <a:moveTo>
                  <a:pt x="0" y="0"/>
                </a:moveTo>
                <a:lnTo>
                  <a:pt x="11798710" y="0"/>
                </a:lnTo>
                <a:lnTo>
                  <a:pt x="11798710" y="8229600"/>
                </a:lnTo>
                <a:lnTo>
                  <a:pt x="0" y="8229600"/>
                </a:lnTo>
                <a:lnTo>
                  <a:pt x="0" y="0"/>
                </a:lnTo>
                <a:close/>
              </a:path>
            </a:pathLst>
          </a:custGeom>
          <a:blipFill>
            <a:blip r:embed="rId6"/>
            <a:stretch>
              <a:fillRect/>
            </a:stretch>
          </a:blipFill>
        </p:spPr>
        <p:txBody>
          <a:bodyPr/>
          <a:lstStyle/>
          <a:p>
            <a:pPr marL="0" marR="0" lvl="0" indent="0" algn="r" defTabSz="914400" rtl="1" eaLnBrk="1" fontAlgn="auto" latinLnBrk="0" hangingPunct="1">
              <a:lnSpc>
                <a:spcPct val="100000"/>
              </a:lnSpc>
              <a:spcBef>
                <a:spcPts val="0"/>
              </a:spcBef>
              <a:spcAft>
                <a:spcPts val="0"/>
              </a:spcAft>
              <a:buClrTx/>
              <a:buSzTx/>
              <a:buFontTx/>
              <a:buNone/>
              <a:tabLst/>
              <a:defRPr/>
            </a:pPr>
            <a:endParaRPr kumimoji="0" lang="he-IL" sz="1800" b="0" i="0" u="none" strike="noStrike" kern="1200" cap="none" spc="0" normalizeH="0" baseline="0" noProof="0">
              <a:ln>
                <a:noFill/>
              </a:ln>
              <a:solidFill>
                <a:prstClr val="black"/>
              </a:solidFill>
              <a:effectLst/>
              <a:uLnTx/>
              <a:uFillTx/>
              <a:latin typeface="Calibri"/>
              <a:ea typeface="+mn-ea"/>
              <a:cs typeface="Arial" panose="020B0604020202020204" pitchFamily="34" charset="0"/>
            </a:endParaRPr>
          </a:p>
        </p:txBody>
      </p:sp>
      <p:sp>
        <p:nvSpPr>
          <p:cNvPr id="16" name="Freeform 5">
            <a:extLst>
              <a:ext uri="{FF2B5EF4-FFF2-40B4-BE49-F238E27FC236}">
                <a16:creationId xmlns:a16="http://schemas.microsoft.com/office/drawing/2014/main" id="{E21FE69A-CD36-1E17-8639-A1CBD228DA63}"/>
              </a:ext>
            </a:extLst>
          </p:cNvPr>
          <p:cNvSpPr/>
          <p:nvPr/>
        </p:nvSpPr>
        <p:spPr>
          <a:xfrm rot="-472001">
            <a:off x="9255631" y="4524623"/>
            <a:ext cx="3073005" cy="1818248"/>
          </a:xfrm>
          <a:custGeom>
            <a:avLst/>
            <a:gdLst/>
            <a:ahLst/>
            <a:cxnLst/>
            <a:rect l="l" t="t" r="r" b="b"/>
            <a:pathLst>
              <a:path w="7850769" h="3336577">
                <a:moveTo>
                  <a:pt x="0" y="0"/>
                </a:moveTo>
                <a:lnTo>
                  <a:pt x="7850769" y="0"/>
                </a:lnTo>
                <a:lnTo>
                  <a:pt x="7850769" y="3336577"/>
                </a:lnTo>
                <a:lnTo>
                  <a:pt x="0" y="3336577"/>
                </a:lnTo>
                <a:lnTo>
                  <a:pt x="0" y="0"/>
                </a:lnTo>
                <a:close/>
              </a:path>
            </a:pathLst>
          </a:custGeom>
          <a:blipFill>
            <a:blip r:embed="rId7">
              <a:extLst>
                <a:ext uri="{96DAC541-7B7A-43D3-8B79-37D633B846F1}">
                  <asvg:svgBlip xmlns:asvg="http://schemas.microsoft.com/office/drawing/2016/SVG/main" xmlns="" r:embed="rId8"/>
                </a:ext>
              </a:extLst>
            </a:blip>
            <a:stretch>
              <a:fillRect/>
            </a:stretch>
          </a:blipFill>
        </p:spPr>
        <p:txBody>
          <a:bodyPr/>
          <a:lstStyle/>
          <a:p>
            <a:pPr marL="0" marR="0" lvl="0" indent="0" algn="r" defTabSz="914400" rtl="1" eaLnBrk="1" fontAlgn="auto" latinLnBrk="0" hangingPunct="1">
              <a:lnSpc>
                <a:spcPct val="100000"/>
              </a:lnSpc>
              <a:spcBef>
                <a:spcPts val="0"/>
              </a:spcBef>
              <a:spcAft>
                <a:spcPts val="0"/>
              </a:spcAft>
              <a:buClrTx/>
              <a:buSzTx/>
              <a:buFontTx/>
              <a:buNone/>
              <a:tabLst/>
              <a:defRPr/>
            </a:pPr>
            <a:endParaRPr kumimoji="0" lang="he-IL" sz="1800" b="0" i="0" u="none" strike="noStrike" kern="1200" cap="none" spc="0" normalizeH="0" baseline="0" noProof="0">
              <a:ln>
                <a:noFill/>
              </a:ln>
              <a:solidFill>
                <a:prstClr val="black"/>
              </a:solidFill>
              <a:effectLst/>
              <a:uLnTx/>
              <a:uFillTx/>
              <a:latin typeface="Calibri"/>
              <a:ea typeface="+mn-ea"/>
              <a:cs typeface="Arial" panose="020B0604020202020204" pitchFamily="34" charset="0"/>
            </a:endParaRPr>
          </a:p>
        </p:txBody>
      </p:sp>
      <p:sp>
        <p:nvSpPr>
          <p:cNvPr id="17" name="Freeform 6">
            <a:extLst>
              <a:ext uri="{FF2B5EF4-FFF2-40B4-BE49-F238E27FC236}">
                <a16:creationId xmlns:a16="http://schemas.microsoft.com/office/drawing/2014/main" id="{C3CC9686-8FAF-DA44-A071-56CB38294134}"/>
              </a:ext>
            </a:extLst>
          </p:cNvPr>
          <p:cNvSpPr/>
          <p:nvPr/>
        </p:nvSpPr>
        <p:spPr>
          <a:xfrm rot="-2143719" flipH="1">
            <a:off x="-658899" y="-290684"/>
            <a:ext cx="5026774" cy="2136379"/>
          </a:xfrm>
          <a:custGeom>
            <a:avLst/>
            <a:gdLst/>
            <a:ahLst/>
            <a:cxnLst/>
            <a:rect l="l" t="t" r="r" b="b"/>
            <a:pathLst>
              <a:path w="7540161" h="3204568">
                <a:moveTo>
                  <a:pt x="7540161" y="0"/>
                </a:moveTo>
                <a:lnTo>
                  <a:pt x="0" y="0"/>
                </a:lnTo>
                <a:lnTo>
                  <a:pt x="0" y="3204569"/>
                </a:lnTo>
                <a:lnTo>
                  <a:pt x="7540161" y="3204569"/>
                </a:lnTo>
                <a:lnTo>
                  <a:pt x="7540161" y="0"/>
                </a:lnTo>
                <a:close/>
              </a:path>
            </a:pathLst>
          </a:custGeom>
          <a:blipFill>
            <a:blip r:embed="rId7">
              <a:extLst>
                <a:ext uri="{96DAC541-7B7A-43D3-8B79-37D633B846F1}">
                  <asvg:svgBlip xmlns:asvg="http://schemas.microsoft.com/office/drawing/2016/SVG/main" xmlns="" r:embed="rId8"/>
                </a:ext>
              </a:extLst>
            </a:blip>
            <a:stretch>
              <a:fillRect/>
            </a:stretch>
          </a:blipFill>
        </p:spPr>
        <p:txBody>
          <a:bodyPr/>
          <a:lstStyle/>
          <a:p>
            <a:pPr marL="0" marR="0" lvl="0" indent="0" algn="r" defTabSz="914400" rtl="1" eaLnBrk="1" fontAlgn="auto" latinLnBrk="0" hangingPunct="1">
              <a:lnSpc>
                <a:spcPct val="100000"/>
              </a:lnSpc>
              <a:spcBef>
                <a:spcPts val="0"/>
              </a:spcBef>
              <a:spcAft>
                <a:spcPts val="0"/>
              </a:spcAft>
              <a:buClrTx/>
              <a:buSzTx/>
              <a:buFontTx/>
              <a:buNone/>
              <a:tabLst/>
              <a:defRPr/>
            </a:pPr>
            <a:endParaRPr kumimoji="0" lang="he-IL" sz="1800" b="0" i="0" u="none" strike="noStrike" kern="1200" cap="none" spc="0" normalizeH="0" baseline="0" noProof="0">
              <a:ln>
                <a:noFill/>
              </a:ln>
              <a:solidFill>
                <a:prstClr val="black"/>
              </a:solidFill>
              <a:effectLst/>
              <a:uLnTx/>
              <a:uFillTx/>
              <a:latin typeface="Calibri"/>
              <a:ea typeface="+mn-ea"/>
              <a:cs typeface="Arial" panose="020B0604020202020204" pitchFamily="34" charset="0"/>
            </a:endParaRPr>
          </a:p>
        </p:txBody>
      </p:sp>
      <p:sp>
        <p:nvSpPr>
          <p:cNvPr id="18" name="Freeform 7">
            <a:extLst>
              <a:ext uri="{FF2B5EF4-FFF2-40B4-BE49-F238E27FC236}">
                <a16:creationId xmlns:a16="http://schemas.microsoft.com/office/drawing/2014/main" id="{FB64B4B4-459A-2029-FCD9-A0C8739F0556}"/>
              </a:ext>
            </a:extLst>
          </p:cNvPr>
          <p:cNvSpPr/>
          <p:nvPr/>
        </p:nvSpPr>
        <p:spPr>
          <a:xfrm rot="-472001">
            <a:off x="8085839" y="6280895"/>
            <a:ext cx="1414450" cy="1134037"/>
          </a:xfrm>
          <a:custGeom>
            <a:avLst/>
            <a:gdLst/>
            <a:ahLst/>
            <a:cxnLst/>
            <a:rect l="l" t="t" r="r" b="b"/>
            <a:pathLst>
              <a:path w="7850769" h="3336577">
                <a:moveTo>
                  <a:pt x="0" y="0"/>
                </a:moveTo>
                <a:lnTo>
                  <a:pt x="7850768" y="0"/>
                </a:lnTo>
                <a:lnTo>
                  <a:pt x="7850768" y="3336576"/>
                </a:lnTo>
                <a:lnTo>
                  <a:pt x="0" y="3336576"/>
                </a:lnTo>
                <a:lnTo>
                  <a:pt x="0" y="0"/>
                </a:lnTo>
                <a:close/>
              </a:path>
            </a:pathLst>
          </a:custGeom>
          <a:blipFill>
            <a:blip r:embed="rId7">
              <a:extLst>
                <a:ext uri="{96DAC541-7B7A-43D3-8B79-37D633B846F1}">
                  <asvg:svgBlip xmlns:asvg="http://schemas.microsoft.com/office/drawing/2016/SVG/main" xmlns="" r:embed="rId8"/>
                </a:ext>
              </a:extLst>
            </a:blip>
            <a:stretch>
              <a:fillRect/>
            </a:stretch>
          </a:blipFill>
        </p:spPr>
        <p:txBody>
          <a:bodyPr/>
          <a:lstStyle/>
          <a:p>
            <a:pPr marL="0" marR="0" lvl="0" indent="0" algn="r" defTabSz="914400" rtl="1" eaLnBrk="1" fontAlgn="auto" latinLnBrk="0" hangingPunct="1">
              <a:lnSpc>
                <a:spcPct val="100000"/>
              </a:lnSpc>
              <a:spcBef>
                <a:spcPts val="0"/>
              </a:spcBef>
              <a:spcAft>
                <a:spcPts val="0"/>
              </a:spcAft>
              <a:buClrTx/>
              <a:buSzTx/>
              <a:buFontTx/>
              <a:buNone/>
              <a:tabLst/>
              <a:defRPr/>
            </a:pPr>
            <a:endParaRPr kumimoji="0" lang="he-IL" sz="1800" b="0" i="0" u="none" strike="noStrike" kern="1200" cap="none" spc="0" normalizeH="0" baseline="0" noProof="0">
              <a:ln>
                <a:noFill/>
              </a:ln>
              <a:solidFill>
                <a:prstClr val="black"/>
              </a:solidFill>
              <a:effectLst/>
              <a:uLnTx/>
              <a:uFillTx/>
              <a:latin typeface="Calibri"/>
              <a:ea typeface="+mn-ea"/>
              <a:cs typeface="Arial" panose="020B0604020202020204" pitchFamily="34" charset="0"/>
            </a:endParaRPr>
          </a:p>
        </p:txBody>
      </p:sp>
      <p:sp>
        <p:nvSpPr>
          <p:cNvPr id="3" name="Freeform 8">
            <a:extLst>
              <a:ext uri="{FF2B5EF4-FFF2-40B4-BE49-F238E27FC236}">
                <a16:creationId xmlns:a16="http://schemas.microsoft.com/office/drawing/2014/main" id="{2F0E8806-728E-E4BB-2CDA-FEA4E8AA5E1C}"/>
              </a:ext>
            </a:extLst>
          </p:cNvPr>
          <p:cNvSpPr/>
          <p:nvPr/>
        </p:nvSpPr>
        <p:spPr>
          <a:xfrm flipH="1">
            <a:off x="10504170" y="4960620"/>
            <a:ext cx="1578895" cy="1910027"/>
          </a:xfrm>
          <a:custGeom>
            <a:avLst/>
            <a:gdLst/>
            <a:ahLst/>
            <a:cxnLst/>
            <a:rect l="l" t="t" r="r" b="b"/>
            <a:pathLst>
              <a:path w="4312006" h="5880008">
                <a:moveTo>
                  <a:pt x="4312007" y="0"/>
                </a:moveTo>
                <a:lnTo>
                  <a:pt x="0" y="0"/>
                </a:lnTo>
                <a:lnTo>
                  <a:pt x="0" y="5880008"/>
                </a:lnTo>
                <a:lnTo>
                  <a:pt x="4312007" y="5880008"/>
                </a:lnTo>
                <a:lnTo>
                  <a:pt x="4312007" y="0"/>
                </a:lnTo>
                <a:close/>
              </a:path>
            </a:pathLst>
          </a:custGeom>
          <a:blipFill>
            <a:blip r:embed="rId9">
              <a:duotone>
                <a:schemeClr val="accent1">
                  <a:shade val="45000"/>
                  <a:satMod val="135000"/>
                </a:schemeClr>
                <a:prstClr val="white"/>
              </a:duotone>
            </a:blip>
            <a:stretch>
              <a:fillRect/>
            </a:stretch>
          </a:blipFill>
        </p:spPr>
        <p:txBody>
          <a:bodyPr/>
          <a:lstStyle/>
          <a:p>
            <a:pPr marL="0" marR="0" lvl="0" indent="0" algn="r" defTabSz="914400" rtl="1" eaLnBrk="1" fontAlgn="auto" latinLnBrk="0" hangingPunct="1">
              <a:lnSpc>
                <a:spcPct val="100000"/>
              </a:lnSpc>
              <a:spcBef>
                <a:spcPts val="0"/>
              </a:spcBef>
              <a:spcAft>
                <a:spcPts val="0"/>
              </a:spcAft>
              <a:buClrTx/>
              <a:buSzTx/>
              <a:buFontTx/>
              <a:buNone/>
              <a:tabLst/>
              <a:defRPr/>
            </a:pPr>
            <a:endParaRPr kumimoji="0" lang="he-IL" sz="1800" b="0" i="0" u="none" strike="noStrike" kern="1200" cap="none" spc="0" normalizeH="0" baseline="0" noProof="0">
              <a:ln>
                <a:noFill/>
              </a:ln>
              <a:solidFill>
                <a:prstClr val="black"/>
              </a:solidFill>
              <a:effectLst/>
              <a:uLnTx/>
              <a:uFillTx/>
              <a:latin typeface="Calibri"/>
              <a:ea typeface="+mn-ea"/>
              <a:cs typeface="Arial" panose="020B0604020202020204" pitchFamily="34" charset="0"/>
            </a:endParaRPr>
          </a:p>
        </p:txBody>
      </p:sp>
      <p:sp>
        <p:nvSpPr>
          <p:cNvPr id="6" name="Freeform 8">
            <a:extLst>
              <a:ext uri="{FF2B5EF4-FFF2-40B4-BE49-F238E27FC236}">
                <a16:creationId xmlns:a16="http://schemas.microsoft.com/office/drawing/2014/main" id="{5EA75B21-F1AD-52E6-1CC3-6C37EB4ECE4E}"/>
              </a:ext>
            </a:extLst>
          </p:cNvPr>
          <p:cNvSpPr/>
          <p:nvPr/>
        </p:nvSpPr>
        <p:spPr>
          <a:xfrm flipH="1">
            <a:off x="121024" y="4960620"/>
            <a:ext cx="1650626" cy="1976756"/>
          </a:xfrm>
          <a:custGeom>
            <a:avLst/>
            <a:gdLst/>
            <a:ahLst/>
            <a:cxnLst/>
            <a:rect l="l" t="t" r="r" b="b"/>
            <a:pathLst>
              <a:path w="4312006" h="5880008">
                <a:moveTo>
                  <a:pt x="4312007" y="0"/>
                </a:moveTo>
                <a:lnTo>
                  <a:pt x="0" y="0"/>
                </a:lnTo>
                <a:lnTo>
                  <a:pt x="0" y="5880008"/>
                </a:lnTo>
                <a:lnTo>
                  <a:pt x="4312007" y="5880008"/>
                </a:lnTo>
                <a:lnTo>
                  <a:pt x="4312007" y="0"/>
                </a:lnTo>
                <a:close/>
              </a:path>
            </a:pathLst>
          </a:custGeom>
          <a:blipFill>
            <a:blip r:embed="rId9">
              <a:duotone>
                <a:schemeClr val="accent1">
                  <a:shade val="45000"/>
                  <a:satMod val="135000"/>
                </a:schemeClr>
                <a:prstClr val="white"/>
              </a:duotone>
            </a:blip>
            <a:stretch>
              <a:fillRect/>
            </a:stretch>
          </a:blipFill>
        </p:spPr>
        <p:txBody>
          <a:bodyPr/>
          <a:lstStyle/>
          <a:p>
            <a:pPr marL="0" marR="0" lvl="0" indent="0" algn="r" defTabSz="914400" rtl="1" eaLnBrk="1" fontAlgn="auto" latinLnBrk="0" hangingPunct="1">
              <a:lnSpc>
                <a:spcPct val="100000"/>
              </a:lnSpc>
              <a:spcBef>
                <a:spcPts val="0"/>
              </a:spcBef>
              <a:spcAft>
                <a:spcPts val="0"/>
              </a:spcAft>
              <a:buClrTx/>
              <a:buSzTx/>
              <a:buFontTx/>
              <a:buNone/>
              <a:tabLst/>
              <a:defRPr/>
            </a:pPr>
            <a:endParaRPr kumimoji="0" lang="he-IL" sz="1800" b="0" i="0" u="none" strike="noStrike" kern="1200" cap="none" spc="0" normalizeH="0" baseline="0" noProof="0">
              <a:ln>
                <a:noFill/>
              </a:ln>
              <a:solidFill>
                <a:prstClr val="black"/>
              </a:solidFill>
              <a:effectLst/>
              <a:uLnTx/>
              <a:uFillTx/>
              <a:latin typeface="Calibri"/>
              <a:ea typeface="+mn-ea"/>
              <a:cs typeface="Arial" panose="020B0604020202020204" pitchFamily="34" charset="0"/>
            </a:endParaRPr>
          </a:p>
        </p:txBody>
      </p:sp>
      <p:sp>
        <p:nvSpPr>
          <p:cNvPr id="13" name="תיבת טקסט 12">
            <a:extLst>
              <a:ext uri="{FF2B5EF4-FFF2-40B4-BE49-F238E27FC236}">
                <a16:creationId xmlns:a16="http://schemas.microsoft.com/office/drawing/2014/main" id="{B08E1D58-6CB5-AC28-7855-2AAF285B89D7}"/>
              </a:ext>
            </a:extLst>
          </p:cNvPr>
          <p:cNvSpPr txBox="1"/>
          <p:nvPr/>
        </p:nvSpPr>
        <p:spPr>
          <a:xfrm>
            <a:off x="9853922" y="6005883"/>
            <a:ext cx="2881023" cy="523220"/>
          </a:xfrm>
          <a:prstGeom prst="rect">
            <a:avLst/>
          </a:prstGeom>
          <a:noFill/>
        </p:spPr>
        <p:txBody>
          <a:bodyPr wrap="square">
            <a:spAutoFit/>
          </a:bodyPr>
          <a:lstStyle/>
          <a:p>
            <a:pPr marL="0" marR="0" lvl="0" indent="0" algn="ctr" defTabSz="914400" rtl="1" eaLnBrk="1" fontAlgn="auto" latinLnBrk="0" hangingPunct="1">
              <a:lnSpc>
                <a:spcPct val="100000"/>
              </a:lnSpc>
              <a:spcBef>
                <a:spcPts val="0"/>
              </a:spcBef>
              <a:spcAft>
                <a:spcPts val="0"/>
              </a:spcAft>
              <a:buClrTx/>
              <a:buSzTx/>
              <a:buFontTx/>
              <a:buNone/>
              <a:tabLst/>
              <a:defRPr/>
            </a:pPr>
            <a:r>
              <a:rPr kumimoji="0" lang="he-IL" sz="2800" b="1" i="0" u="none" strike="noStrike" kern="1200" cap="none" spc="0" normalizeH="0" baseline="0" noProof="0" dirty="0">
                <a:ln>
                  <a:noFill/>
                </a:ln>
                <a:solidFill>
                  <a:prstClr val="white"/>
                </a:solidFill>
                <a:effectLst/>
                <a:uLnTx/>
                <a:uFillTx/>
                <a:latin typeface="Calibri" panose="020F0502020204030204" pitchFamily="34" charset="0"/>
                <a:ea typeface="+mn-ea"/>
                <a:cs typeface="Calibri" panose="020F0502020204030204" pitchFamily="34" charset="0"/>
              </a:rPr>
              <a:t>חוסן אישי</a:t>
            </a:r>
          </a:p>
        </p:txBody>
      </p:sp>
      <p:pic>
        <p:nvPicPr>
          <p:cNvPr id="12" name="תמונה 11">
            <a:extLst>
              <a:ext uri="{FF2B5EF4-FFF2-40B4-BE49-F238E27FC236}">
                <a16:creationId xmlns:a16="http://schemas.microsoft.com/office/drawing/2014/main" id="{CDC0BA4F-BB98-D9EE-A1DD-DE777556D66E}"/>
              </a:ext>
            </a:extLst>
          </p:cNvPr>
          <p:cNvPicPr>
            <a:picLocks noChangeAspect="1"/>
          </p:cNvPicPr>
          <p:nvPr/>
        </p:nvPicPr>
        <p:blipFill>
          <a:blip r:embed="rId10">
            <a:clrChange>
              <a:clrFrom>
                <a:srgbClr val="FFFBF8"/>
              </a:clrFrom>
              <a:clrTo>
                <a:srgbClr val="FFFBF8">
                  <a:alpha val="0"/>
                </a:srgbClr>
              </a:clrTo>
            </a:clrChange>
          </a:blip>
          <a:stretch>
            <a:fillRect/>
          </a:stretch>
        </p:blipFill>
        <p:spPr>
          <a:xfrm>
            <a:off x="3964130" y="-941642"/>
            <a:ext cx="4378178" cy="4378178"/>
          </a:xfrm>
          <a:prstGeom prst="rect">
            <a:avLst/>
          </a:prstGeom>
        </p:spPr>
      </p:pic>
      <p:sp>
        <p:nvSpPr>
          <p:cNvPr id="15" name="תיבת טקסט 14">
            <a:extLst>
              <a:ext uri="{FF2B5EF4-FFF2-40B4-BE49-F238E27FC236}">
                <a16:creationId xmlns:a16="http://schemas.microsoft.com/office/drawing/2014/main" id="{68A112A3-AFDF-4DC9-7754-DA6F7D7256C8}"/>
              </a:ext>
            </a:extLst>
          </p:cNvPr>
          <p:cNvSpPr txBox="1"/>
          <p:nvPr/>
        </p:nvSpPr>
        <p:spPr>
          <a:xfrm>
            <a:off x="-489634" y="6005883"/>
            <a:ext cx="2881023" cy="523220"/>
          </a:xfrm>
          <a:prstGeom prst="rect">
            <a:avLst/>
          </a:prstGeom>
          <a:noFill/>
        </p:spPr>
        <p:txBody>
          <a:bodyPr wrap="square">
            <a:spAutoFit/>
          </a:bodyPr>
          <a:lstStyle/>
          <a:p>
            <a:pPr marL="0" marR="0" lvl="0" indent="0" algn="ctr" defTabSz="914400" rtl="1" eaLnBrk="1" fontAlgn="auto" latinLnBrk="0" hangingPunct="1">
              <a:lnSpc>
                <a:spcPct val="100000"/>
              </a:lnSpc>
              <a:spcBef>
                <a:spcPts val="0"/>
              </a:spcBef>
              <a:spcAft>
                <a:spcPts val="0"/>
              </a:spcAft>
              <a:buClrTx/>
              <a:buSzTx/>
              <a:buFontTx/>
              <a:buNone/>
              <a:tabLst/>
              <a:defRPr/>
            </a:pPr>
            <a:r>
              <a:rPr kumimoji="0" lang="he-IL" sz="2800" b="1" i="0" u="none" strike="noStrike" kern="1200" cap="none" spc="0" normalizeH="0" baseline="0" noProof="0" dirty="0">
                <a:ln>
                  <a:noFill/>
                </a:ln>
                <a:solidFill>
                  <a:prstClr val="white"/>
                </a:solidFill>
                <a:effectLst/>
                <a:uLnTx/>
                <a:uFillTx/>
                <a:latin typeface="Calibri" panose="020F0502020204030204" pitchFamily="34" charset="0"/>
                <a:ea typeface="+mn-ea"/>
                <a:cs typeface="Calibri" panose="020F0502020204030204" pitchFamily="34" charset="0"/>
              </a:rPr>
              <a:t>חוסן קבוצתי</a:t>
            </a:r>
          </a:p>
        </p:txBody>
      </p:sp>
      <p:sp>
        <p:nvSpPr>
          <p:cNvPr id="4" name="תיבת טקסט 3">
            <a:extLst>
              <a:ext uri="{FF2B5EF4-FFF2-40B4-BE49-F238E27FC236}">
                <a16:creationId xmlns:a16="http://schemas.microsoft.com/office/drawing/2014/main" id="{025D98C8-E582-8A9A-586E-B4CA9237B38F}"/>
              </a:ext>
            </a:extLst>
          </p:cNvPr>
          <p:cNvSpPr txBox="1"/>
          <p:nvPr/>
        </p:nvSpPr>
        <p:spPr>
          <a:xfrm>
            <a:off x="1191200" y="2230696"/>
            <a:ext cx="9654363" cy="3836563"/>
          </a:xfrm>
          <a:prstGeom prst="rect">
            <a:avLst/>
          </a:prstGeom>
          <a:noFill/>
        </p:spPr>
        <p:txBody>
          <a:bodyPr wrap="square">
            <a:spAutoFit/>
          </a:bodyPr>
          <a:lstStyle/>
          <a:p>
            <a:pPr marL="0" marR="0" lvl="0" indent="0" algn="r" defTabSz="914400" rtl="1" eaLnBrk="1" fontAlgn="auto" latinLnBrk="0" hangingPunct="1">
              <a:lnSpc>
                <a:spcPct val="107000"/>
              </a:lnSpc>
              <a:spcBef>
                <a:spcPts val="0"/>
              </a:spcBef>
              <a:spcAft>
                <a:spcPts val="800"/>
              </a:spcAft>
              <a:buClrTx/>
              <a:buSzTx/>
              <a:buFontTx/>
              <a:buNone/>
              <a:tabLst/>
              <a:defRPr/>
            </a:pPr>
            <a:r>
              <a:rPr kumimoji="0" lang="he-IL" sz="24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המאגר, שייבנה בהדרגה, יתעדכן </a:t>
            </a:r>
            <a:r>
              <a:rPr kumimoji="0" lang="he-IL" sz="2400" b="0" i="0" u="none" strike="noStrike" kern="1200" cap="none" spc="0" normalizeH="0" baseline="0" noProof="0" dirty="0" err="1">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בשפ"ינט</a:t>
            </a:r>
            <a:r>
              <a:rPr kumimoji="0" lang="he-IL" sz="24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 ואתם תוכלו להיכנס ולקבל עוד ועוד כלים לחיזוק החוסן האישי והקבוצתי. בעזרת כלי השיח, הפעילויות והרעיונות שיתווספו למאגר תוכלו לעודד את הילדים והצוות לשתף בחוויותיהם בצל המצב הביטחוני, להיתמך ולתמוך, לעבד את רגשותיהם ולהרחיב את מאגר כוחות ההתמודדות שלהם.</a:t>
            </a:r>
            <a:endParaRPr kumimoji="0" lang="en-US" sz="24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endParaRPr>
          </a:p>
          <a:p>
            <a:pPr marL="0" marR="0" lvl="0" indent="0" algn="r" defTabSz="914400" rtl="1" eaLnBrk="1" fontAlgn="auto" latinLnBrk="0" hangingPunct="1">
              <a:lnSpc>
                <a:spcPct val="107000"/>
              </a:lnSpc>
              <a:spcBef>
                <a:spcPts val="0"/>
              </a:spcBef>
              <a:spcAft>
                <a:spcPts val="800"/>
              </a:spcAft>
              <a:buClrTx/>
              <a:buSzTx/>
              <a:buFontTx/>
              <a:buNone/>
              <a:tabLst/>
              <a:defRPr/>
            </a:pPr>
            <a:r>
              <a:rPr kumimoji="0" lang="he-IL" sz="24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"היחד הקבוצתי" והקשרים הבין-אישיים, תורמים לרווחה נפשית, ובתקופה בה מספר הילדים והעמיתים שזקוקים למענה רגשי הולך וגדל, כל התערבות במליאה או קבוצתית יכולה לסייע לרווחה הנפשית ולחזק משאבי התמודדות.</a:t>
            </a:r>
            <a:endParaRPr kumimoji="0" lang="en-US" sz="24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endParaRPr>
          </a:p>
          <a:p>
            <a:pPr marL="0" marR="0" lvl="0" indent="0" algn="r" defTabSz="914400" rtl="1" eaLnBrk="1" fontAlgn="auto" latinLnBrk="0" hangingPunct="1">
              <a:lnSpc>
                <a:spcPct val="107000"/>
              </a:lnSpc>
              <a:spcBef>
                <a:spcPts val="0"/>
              </a:spcBef>
              <a:spcAft>
                <a:spcPts val="800"/>
              </a:spcAft>
              <a:buClrTx/>
              <a:buSzTx/>
              <a:buFontTx/>
              <a:buNone/>
              <a:tabLst/>
              <a:defRPr/>
            </a:pPr>
            <a:r>
              <a:rPr kumimoji="0" lang="he-IL" sz="24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חשוב להפעיל שיקול דעת ולגלות רגישות בבחירת כלי השיח והפעילויות ולהתאימם לתלמידים ולצורכיהם. אפשר ואף כדאי לשלב את הכלים בלמידה בתחומי הדעת.</a:t>
            </a:r>
            <a:endParaRPr kumimoji="0" lang="en-US" sz="24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90771067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a:spLocks noGrp="1" noRot="1" noMove="1" noResize="1" noEditPoints="1" noAdjustHandles="1" noChangeArrowheads="1" noChangeShapeType="1"/>
          </p:cNvSpPr>
          <p:nvPr/>
        </p:nvSpPr>
        <p:spPr>
          <a:xfrm>
            <a:off x="0" y="0"/>
            <a:ext cx="12192000" cy="6858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3"/>
            <a:stretch>
              <a:fillRect t="-38888" b="-38888"/>
            </a:stretch>
          </a:blipFill>
        </p:spPr>
        <p:txBody>
          <a:bodyPr/>
          <a:lstStyle/>
          <a:p>
            <a:pPr marL="0" marR="0" lvl="0" indent="0" algn="r" defTabSz="914400" rtl="1" eaLnBrk="1" fontAlgn="auto" latinLnBrk="0" hangingPunct="1">
              <a:lnSpc>
                <a:spcPct val="100000"/>
              </a:lnSpc>
              <a:spcBef>
                <a:spcPts val="0"/>
              </a:spcBef>
              <a:spcAft>
                <a:spcPts val="0"/>
              </a:spcAft>
              <a:buClrTx/>
              <a:buSzTx/>
              <a:buFontTx/>
              <a:buNone/>
              <a:tabLst/>
              <a:defRPr/>
            </a:pPr>
            <a:endParaRPr kumimoji="0" lang="he-IL" sz="1800" b="0" i="0" u="none" strike="noStrike" kern="1200" cap="none" spc="0" normalizeH="0" baseline="0" noProof="0" dirty="0">
              <a:ln>
                <a:noFill/>
              </a:ln>
              <a:solidFill>
                <a:prstClr val="black"/>
              </a:solidFill>
              <a:effectLst/>
              <a:uLnTx/>
              <a:uFillTx/>
              <a:latin typeface="Calibri"/>
              <a:ea typeface="+mn-ea"/>
              <a:cs typeface="Arial" panose="020B0604020202020204" pitchFamily="34" charset="0"/>
            </a:endParaRPr>
          </a:p>
        </p:txBody>
      </p:sp>
      <p:sp>
        <p:nvSpPr>
          <p:cNvPr id="5" name="כותרת 1">
            <a:extLst>
              <a:ext uri="{FF2B5EF4-FFF2-40B4-BE49-F238E27FC236}">
                <a16:creationId xmlns:a16="http://schemas.microsoft.com/office/drawing/2014/main" id="{06E69A45-B152-9001-CC65-02D6BF5164FF}"/>
              </a:ext>
            </a:extLst>
          </p:cNvPr>
          <p:cNvSpPr txBox="1">
            <a:spLocks/>
          </p:cNvSpPr>
          <p:nvPr/>
        </p:nvSpPr>
        <p:spPr>
          <a:xfrm>
            <a:off x="2638362" y="1016009"/>
            <a:ext cx="7865808" cy="447061"/>
          </a:xfrm>
          <a:prstGeom prst="rect">
            <a:avLst/>
          </a:prstGeom>
        </p:spPr>
        <p:txBody>
          <a:bodyPr anchor="ctr"/>
          <a:lstStyle>
            <a:lvl1pPr algn="ctr" defTabSz="609630" rtl="0" eaLnBrk="1" latinLnBrk="0" hangingPunct="1">
              <a:spcBef>
                <a:spcPct val="0"/>
              </a:spcBef>
              <a:buNone/>
              <a:defRPr sz="2933" kern="1200">
                <a:solidFill>
                  <a:schemeClr val="tx1"/>
                </a:solidFill>
                <a:latin typeface="+mj-lt"/>
                <a:ea typeface="+mj-ea"/>
                <a:cs typeface="+mj-cs"/>
              </a:defRPr>
            </a:lvl1pPr>
          </a:lstStyle>
          <a:p>
            <a:pPr marL="0" marR="0" lvl="0" indent="0" algn="ctr" defTabSz="609630" rtl="1" eaLnBrk="1" fontAlgn="auto" latinLnBrk="0" hangingPunct="1">
              <a:lnSpc>
                <a:spcPct val="100000"/>
              </a:lnSpc>
              <a:spcBef>
                <a:spcPct val="0"/>
              </a:spcBef>
              <a:spcAft>
                <a:spcPts val="0"/>
              </a:spcAft>
              <a:buClrTx/>
              <a:buSzTx/>
              <a:buFontTx/>
              <a:buNone/>
              <a:tabLst/>
              <a:defRPr/>
            </a:pPr>
            <a:r>
              <a:rPr kumimoji="0" lang="he-IL" sz="4400" b="1" i="0" u="none" strike="noStrike" kern="1200" cap="none" spc="0" normalizeH="0" baseline="0" noProof="0" dirty="0" err="1">
                <a:ln>
                  <a:noFill/>
                </a:ln>
                <a:solidFill>
                  <a:prstClr val="white">
                    <a:lumMod val="50000"/>
                  </a:prstClr>
                </a:solidFill>
                <a:effectLst>
                  <a:outerShdw blurRad="38100" dist="38100" dir="2700000" algn="tl">
                    <a:srgbClr val="000000">
                      <a:alpha val="43137"/>
                    </a:srgbClr>
                  </a:outerShdw>
                </a:effectLst>
                <a:uLnTx/>
                <a:uFillTx/>
                <a:latin typeface="Calibri" panose="020F0502020204030204" pitchFamily="34" charset="0"/>
                <a:ea typeface="+mj-ea"/>
                <a:cs typeface="Calibri" panose="020F0502020204030204" pitchFamily="34" charset="0"/>
              </a:rPr>
              <a:t>רציונאל</a:t>
            </a:r>
            <a:endParaRPr kumimoji="0" lang="he-IL" sz="4400" b="1" i="0" u="none" strike="noStrike" kern="1200" cap="none" spc="0" normalizeH="0" baseline="0" noProof="0" dirty="0">
              <a:ln>
                <a:noFill/>
              </a:ln>
              <a:solidFill>
                <a:prstClr val="white">
                  <a:lumMod val="50000"/>
                </a:prstClr>
              </a:solidFill>
              <a:effectLst>
                <a:outerShdw blurRad="38100" dist="38100" dir="2700000" algn="tl">
                  <a:srgbClr val="000000">
                    <a:alpha val="43137"/>
                  </a:srgbClr>
                </a:outerShdw>
              </a:effectLst>
              <a:uLnTx/>
              <a:uFillTx/>
              <a:latin typeface="Calibri" panose="020F0502020204030204" pitchFamily="34" charset="0"/>
              <a:ea typeface="+mj-ea"/>
              <a:cs typeface="Calibri" panose="020F0502020204030204" pitchFamily="34" charset="0"/>
            </a:endParaRPr>
          </a:p>
        </p:txBody>
      </p:sp>
      <p:pic>
        <p:nvPicPr>
          <p:cNvPr id="7" name="Google Shape;121;p15">
            <a:extLst>
              <a:ext uri="{FF2B5EF4-FFF2-40B4-BE49-F238E27FC236}">
                <a16:creationId xmlns:a16="http://schemas.microsoft.com/office/drawing/2014/main" id="{326815BF-EA52-5517-7B58-B57ED1064288}"/>
              </a:ext>
            </a:extLst>
          </p:cNvPr>
          <p:cNvPicPr preferRelativeResize="0"/>
          <p:nvPr/>
        </p:nvPicPr>
        <p:blipFill rotWithShape="1">
          <a:blip r:embed="rId4">
            <a:alphaModFix/>
          </a:blip>
          <a:srcRect/>
          <a:stretch/>
        </p:blipFill>
        <p:spPr>
          <a:xfrm>
            <a:off x="646095" y="100885"/>
            <a:ext cx="735140" cy="844884"/>
          </a:xfrm>
          <a:prstGeom prst="rect">
            <a:avLst/>
          </a:prstGeom>
          <a:noFill/>
          <a:ln>
            <a:noFill/>
          </a:ln>
        </p:spPr>
      </p:pic>
      <p:sp>
        <p:nvSpPr>
          <p:cNvPr id="8" name="Google Shape;122;p15">
            <a:extLst>
              <a:ext uri="{FF2B5EF4-FFF2-40B4-BE49-F238E27FC236}">
                <a16:creationId xmlns:a16="http://schemas.microsoft.com/office/drawing/2014/main" id="{C0508AE0-1B32-4852-2007-CA08A1E583C2}"/>
              </a:ext>
            </a:extLst>
          </p:cNvPr>
          <p:cNvSpPr/>
          <p:nvPr/>
        </p:nvSpPr>
        <p:spPr>
          <a:xfrm>
            <a:off x="-102068" y="790599"/>
            <a:ext cx="2141984" cy="404919"/>
          </a:xfrm>
          <a:prstGeom prst="rect">
            <a:avLst/>
          </a:prstGeom>
          <a:noFill/>
          <a:ln>
            <a:noFill/>
          </a:ln>
        </p:spPr>
        <p:txBody>
          <a:bodyPr spcFirstLastPara="1" wrap="square" lIns="91425" tIns="45700" rIns="91425" bIns="45700" anchor="t" anchorCtr="0">
            <a:noAutofit/>
          </a:bodyPr>
          <a:lstStyle/>
          <a:p>
            <a:pPr marL="0" marR="0" lvl="0" indent="0" algn="ctr" defTabSz="914400" rtl="1" eaLnBrk="1" fontAlgn="auto" latinLnBrk="0" hangingPunct="1">
              <a:lnSpc>
                <a:spcPct val="88888"/>
              </a:lnSpc>
              <a:spcBef>
                <a:spcPts val="0"/>
              </a:spcBef>
              <a:spcAft>
                <a:spcPts val="0"/>
              </a:spcAft>
              <a:buClrTx/>
              <a:buSzTx/>
              <a:buFontTx/>
              <a:buNone/>
              <a:tabLst/>
              <a:defRPr/>
            </a:pPr>
            <a:r>
              <a:rPr kumimoji="0" lang="x-none" sz="1000" b="0" i="0" u="none" strike="noStrike" kern="1200" cap="none" spc="0" normalizeH="0" baseline="0" noProof="0" dirty="0">
                <a:ln>
                  <a:noFill/>
                </a:ln>
                <a:solidFill>
                  <a:srgbClr val="002060"/>
                </a:solidFill>
                <a:effectLst/>
                <a:uLnTx/>
                <a:uFillTx/>
                <a:latin typeface="Calibri"/>
                <a:ea typeface="Calibri"/>
                <a:cs typeface="Calibri"/>
                <a:sym typeface="Calibri"/>
              </a:rPr>
              <a:t>משרד החינוך</a:t>
            </a:r>
            <a:endParaRPr kumimoji="0" sz="1600" b="0" i="0" u="none" strike="noStrike" kern="1200" cap="none" spc="0" normalizeH="0" baseline="0" noProof="0" dirty="0">
              <a:ln>
                <a:noFill/>
              </a:ln>
              <a:solidFill>
                <a:prstClr val="black"/>
              </a:solidFill>
              <a:effectLst/>
              <a:uLnTx/>
              <a:uFillTx/>
              <a:latin typeface="Calibri"/>
              <a:ea typeface="+mn-ea"/>
              <a:cs typeface="+mn-cs"/>
            </a:endParaRPr>
          </a:p>
          <a:p>
            <a:pPr marL="0" marR="0" lvl="0" indent="0" algn="ctr" defTabSz="914400" rtl="1" eaLnBrk="1" fontAlgn="auto" latinLnBrk="0" hangingPunct="1">
              <a:lnSpc>
                <a:spcPct val="88888"/>
              </a:lnSpc>
              <a:spcBef>
                <a:spcPts val="0"/>
              </a:spcBef>
              <a:spcAft>
                <a:spcPts val="0"/>
              </a:spcAft>
              <a:buClrTx/>
              <a:buSzTx/>
              <a:buFontTx/>
              <a:buNone/>
              <a:tabLst/>
              <a:defRPr/>
            </a:pPr>
            <a:r>
              <a:rPr kumimoji="0" lang="x-none" sz="1000" b="0" i="0" u="none" strike="noStrike" kern="1200" cap="none" spc="0" normalizeH="0" baseline="0" noProof="0" dirty="0">
                <a:ln>
                  <a:noFill/>
                </a:ln>
                <a:solidFill>
                  <a:srgbClr val="002060"/>
                </a:solidFill>
                <a:effectLst/>
                <a:uLnTx/>
                <a:uFillTx/>
                <a:latin typeface="Calibri"/>
                <a:ea typeface="Calibri"/>
                <a:cs typeface="Calibri"/>
                <a:sym typeface="Calibri"/>
              </a:rPr>
              <a:t>מינהל פדגוגי</a:t>
            </a:r>
            <a:endParaRPr kumimoji="0" sz="1000" b="0" i="0" u="none" strike="noStrike" kern="1200" cap="none" spc="0" normalizeH="0" baseline="0" noProof="0" dirty="0">
              <a:ln>
                <a:noFill/>
              </a:ln>
              <a:solidFill>
                <a:srgbClr val="002060"/>
              </a:solidFill>
              <a:effectLst/>
              <a:uLnTx/>
              <a:uFillTx/>
              <a:latin typeface="Calibri"/>
              <a:ea typeface="Calibri"/>
              <a:cs typeface="Calibri"/>
              <a:sym typeface="Calibri"/>
            </a:endParaRPr>
          </a:p>
          <a:p>
            <a:pPr marL="0" marR="0" lvl="0" indent="0" algn="ctr" defTabSz="914400" rtl="1" eaLnBrk="1" fontAlgn="auto" latinLnBrk="0" hangingPunct="1">
              <a:lnSpc>
                <a:spcPct val="88888"/>
              </a:lnSpc>
              <a:spcBef>
                <a:spcPts val="0"/>
              </a:spcBef>
              <a:spcAft>
                <a:spcPts val="0"/>
              </a:spcAft>
              <a:buClrTx/>
              <a:buSzTx/>
              <a:buFontTx/>
              <a:buNone/>
              <a:tabLst/>
              <a:defRPr/>
            </a:pPr>
            <a:r>
              <a:rPr kumimoji="0" lang="x-none" sz="1000" b="0" i="0" u="none" strike="noStrike" kern="1200" cap="none" spc="0" normalizeH="0" baseline="0" noProof="0" dirty="0">
                <a:ln>
                  <a:noFill/>
                </a:ln>
                <a:solidFill>
                  <a:srgbClr val="002060"/>
                </a:solidFill>
                <a:effectLst/>
                <a:uLnTx/>
                <a:uFillTx/>
                <a:latin typeface="Calibri"/>
                <a:ea typeface="Calibri"/>
                <a:cs typeface="Calibri"/>
                <a:sym typeface="Calibri"/>
              </a:rPr>
              <a:t>אגף בכיר שירות פסיכולוגי ייעוצי</a:t>
            </a:r>
            <a:endParaRPr kumimoji="0" sz="1600" b="0" i="0" u="none" strike="noStrike" kern="1200" cap="none" spc="0" normalizeH="0" baseline="0" noProof="0" dirty="0">
              <a:ln>
                <a:noFill/>
              </a:ln>
              <a:solidFill>
                <a:prstClr val="black"/>
              </a:solidFill>
              <a:effectLst/>
              <a:uLnTx/>
              <a:uFillTx/>
              <a:latin typeface="Calibri"/>
              <a:ea typeface="+mn-ea"/>
              <a:cs typeface="+mn-cs"/>
            </a:endParaRPr>
          </a:p>
        </p:txBody>
      </p:sp>
      <p:pic>
        <p:nvPicPr>
          <p:cNvPr id="9" name="Google Shape;127;p15">
            <a:extLst>
              <a:ext uri="{FF2B5EF4-FFF2-40B4-BE49-F238E27FC236}">
                <a16:creationId xmlns:a16="http://schemas.microsoft.com/office/drawing/2014/main" id="{DC1097BA-5B40-3E72-69F5-10BD2EF34EED}"/>
              </a:ext>
            </a:extLst>
          </p:cNvPr>
          <p:cNvPicPr preferRelativeResize="0"/>
          <p:nvPr/>
        </p:nvPicPr>
        <p:blipFill>
          <a:blip r:embed="rId5">
            <a:alphaModFix/>
          </a:blip>
          <a:stretch>
            <a:fillRect/>
          </a:stretch>
        </p:blipFill>
        <p:spPr>
          <a:xfrm>
            <a:off x="9941081" y="-77405"/>
            <a:ext cx="2141984" cy="1023173"/>
          </a:xfrm>
          <a:prstGeom prst="rect">
            <a:avLst/>
          </a:prstGeom>
          <a:noFill/>
          <a:ln>
            <a:noFill/>
          </a:ln>
        </p:spPr>
      </p:pic>
      <p:sp>
        <p:nvSpPr>
          <p:cNvPr id="10" name="Freeform 4">
            <a:extLst>
              <a:ext uri="{FF2B5EF4-FFF2-40B4-BE49-F238E27FC236}">
                <a16:creationId xmlns:a16="http://schemas.microsoft.com/office/drawing/2014/main" id="{E8D4AEA8-7AE6-9D66-62A2-572F7BC1BBB2}"/>
              </a:ext>
            </a:extLst>
          </p:cNvPr>
          <p:cNvSpPr/>
          <p:nvPr/>
        </p:nvSpPr>
        <p:spPr>
          <a:xfrm rot="8589632">
            <a:off x="-893163" y="4059173"/>
            <a:ext cx="3813656" cy="3720663"/>
          </a:xfrm>
          <a:custGeom>
            <a:avLst/>
            <a:gdLst/>
            <a:ahLst/>
            <a:cxnLst/>
            <a:rect l="l" t="t" r="r" b="b"/>
            <a:pathLst>
              <a:path w="4201122" h="4078908">
                <a:moveTo>
                  <a:pt x="0" y="0"/>
                </a:moveTo>
                <a:lnTo>
                  <a:pt x="4201122" y="0"/>
                </a:lnTo>
                <a:lnTo>
                  <a:pt x="4201122" y="4078908"/>
                </a:lnTo>
                <a:lnTo>
                  <a:pt x="0" y="4078908"/>
                </a:lnTo>
                <a:lnTo>
                  <a:pt x="0" y="0"/>
                </a:lnTo>
                <a:close/>
              </a:path>
            </a:pathLst>
          </a:custGeom>
          <a:blipFill>
            <a:blip r:embed="rId6">
              <a:extLst>
                <a:ext uri="{96DAC541-7B7A-43D3-8B79-37D633B846F1}">
                  <asvg:svgBlip xmlns:asvg="http://schemas.microsoft.com/office/drawing/2016/SVG/main" xmlns="" r:embed="rId7"/>
                </a:ext>
              </a:extLst>
            </a:blip>
            <a:stretch>
              <a:fillRect/>
            </a:stretch>
          </a:blipFill>
          <a:ln cap="sq">
            <a:noFill/>
            <a:prstDash val="solid"/>
            <a:miter/>
          </a:ln>
        </p:spPr>
        <p:txBody>
          <a:bodyPr/>
          <a:lstStyle/>
          <a:p>
            <a:pPr marL="0" marR="0" lvl="0" indent="0" algn="r" defTabSz="914400" rtl="1" eaLnBrk="1" fontAlgn="auto" latinLnBrk="0" hangingPunct="1">
              <a:lnSpc>
                <a:spcPct val="100000"/>
              </a:lnSpc>
              <a:spcBef>
                <a:spcPts val="0"/>
              </a:spcBef>
              <a:spcAft>
                <a:spcPts val="0"/>
              </a:spcAft>
              <a:buClrTx/>
              <a:buSzTx/>
              <a:buFontTx/>
              <a:buNone/>
              <a:tabLst/>
              <a:defRPr/>
            </a:pPr>
            <a:endParaRPr kumimoji="0" lang="he-IL" sz="1800" b="0" i="0" u="none" strike="noStrike" kern="1200" cap="none" spc="0" normalizeH="0" baseline="0" noProof="0">
              <a:ln>
                <a:noFill/>
              </a:ln>
              <a:solidFill>
                <a:prstClr val="black"/>
              </a:solidFill>
              <a:effectLst/>
              <a:uLnTx/>
              <a:uFillTx/>
              <a:latin typeface="Calibri"/>
              <a:ea typeface="+mn-ea"/>
              <a:cs typeface="Arial" panose="020B0604020202020204" pitchFamily="34" charset="0"/>
            </a:endParaRPr>
          </a:p>
        </p:txBody>
      </p:sp>
      <p:sp>
        <p:nvSpPr>
          <p:cNvPr id="12" name="Freeform 5">
            <a:extLst>
              <a:ext uri="{FF2B5EF4-FFF2-40B4-BE49-F238E27FC236}">
                <a16:creationId xmlns:a16="http://schemas.microsoft.com/office/drawing/2014/main" id="{0A84AA4D-7471-6598-124A-0E5FF8A91E81}"/>
              </a:ext>
            </a:extLst>
          </p:cNvPr>
          <p:cNvSpPr/>
          <p:nvPr/>
        </p:nvSpPr>
        <p:spPr>
          <a:xfrm rot="8589632" flipH="1">
            <a:off x="-1332769" y="4649913"/>
            <a:ext cx="3333652" cy="3236673"/>
          </a:xfrm>
          <a:custGeom>
            <a:avLst/>
            <a:gdLst/>
            <a:ahLst/>
            <a:cxnLst/>
            <a:rect l="l" t="t" r="r" b="b"/>
            <a:pathLst>
              <a:path w="4201122" h="4078908">
                <a:moveTo>
                  <a:pt x="4201122" y="0"/>
                </a:moveTo>
                <a:lnTo>
                  <a:pt x="0" y="0"/>
                </a:lnTo>
                <a:lnTo>
                  <a:pt x="0" y="4078908"/>
                </a:lnTo>
                <a:lnTo>
                  <a:pt x="4201122" y="4078908"/>
                </a:lnTo>
                <a:lnTo>
                  <a:pt x="4201122" y="0"/>
                </a:lnTo>
                <a:close/>
              </a:path>
            </a:pathLst>
          </a:custGeom>
          <a:blipFill>
            <a:blip r:embed="rId8">
              <a:extLst>
                <a:ext uri="{96DAC541-7B7A-43D3-8B79-37D633B846F1}">
                  <asvg:svgBlip xmlns:asvg="http://schemas.microsoft.com/office/drawing/2016/SVG/main" xmlns="" r:embed="rId9"/>
                </a:ext>
              </a:extLst>
            </a:blip>
            <a:stretch>
              <a:fillRect/>
            </a:stretch>
          </a:blipFill>
        </p:spPr>
        <p:txBody>
          <a:bodyPr/>
          <a:lstStyle/>
          <a:p>
            <a:pPr marL="0" marR="0" lvl="0" indent="0" algn="r" defTabSz="914400" rtl="1" eaLnBrk="1" fontAlgn="auto" latinLnBrk="0" hangingPunct="1">
              <a:lnSpc>
                <a:spcPct val="100000"/>
              </a:lnSpc>
              <a:spcBef>
                <a:spcPts val="0"/>
              </a:spcBef>
              <a:spcAft>
                <a:spcPts val="0"/>
              </a:spcAft>
              <a:buClrTx/>
              <a:buSzTx/>
              <a:buFontTx/>
              <a:buNone/>
              <a:tabLst/>
              <a:defRPr/>
            </a:pPr>
            <a:endParaRPr kumimoji="0" lang="he-IL" sz="1800" b="0" i="0" u="none" strike="noStrike" kern="1200" cap="none" spc="0" normalizeH="0" baseline="0" noProof="0">
              <a:ln>
                <a:noFill/>
              </a:ln>
              <a:solidFill>
                <a:prstClr val="black"/>
              </a:solidFill>
              <a:effectLst/>
              <a:uLnTx/>
              <a:uFillTx/>
              <a:latin typeface="Calibri"/>
              <a:ea typeface="+mn-ea"/>
              <a:cs typeface="Arial" panose="020B0604020202020204" pitchFamily="34" charset="0"/>
            </a:endParaRPr>
          </a:p>
        </p:txBody>
      </p:sp>
      <p:sp>
        <p:nvSpPr>
          <p:cNvPr id="3" name="תיבת טקסט 2">
            <a:extLst>
              <a:ext uri="{FF2B5EF4-FFF2-40B4-BE49-F238E27FC236}">
                <a16:creationId xmlns:a16="http://schemas.microsoft.com/office/drawing/2014/main" id="{6FAFFEB2-972B-A6EE-47E2-D958F595ABA9}"/>
              </a:ext>
            </a:extLst>
          </p:cNvPr>
          <p:cNvSpPr txBox="1"/>
          <p:nvPr/>
        </p:nvSpPr>
        <p:spPr>
          <a:xfrm>
            <a:off x="474194" y="1691527"/>
            <a:ext cx="11243612" cy="2862322"/>
          </a:xfrm>
          <a:prstGeom prst="rect">
            <a:avLst/>
          </a:prstGeom>
          <a:noFill/>
        </p:spPr>
        <p:txBody>
          <a:bodyPr wrap="square" rtlCol="1">
            <a:spAutoFit/>
          </a:bodyPr>
          <a:lstStyle/>
          <a:p>
            <a:pPr lvl="0">
              <a:defRPr/>
            </a:pPr>
            <a:r>
              <a:rPr kumimoji="0" lang="he-IL" sz="3000" b="0" i="0" u="none" strike="noStrike" kern="1200" cap="none" spc="0" normalizeH="0" baseline="0" noProof="0" dirty="0">
                <a:ln>
                  <a:noFill/>
                </a:ln>
                <a:effectLst/>
                <a:uLnTx/>
                <a:uFillTx/>
                <a:latin typeface="Calibri" panose="020F0502020204030204" pitchFamily="34" charset="0"/>
                <a:ea typeface="Calibri" panose="020F0502020204030204" pitchFamily="34" charset="0"/>
                <a:cs typeface="Calibri" panose="020F0502020204030204" pitchFamily="34" charset="0"/>
              </a:rPr>
              <a:t>התנהגויות 'פרו-חברתיות' - התנהגויות חיוביות שמטרתן להיטיב עם הזולת: גילויי אכפתיות ודאגה, כוונה טובה לעזור, שיתוף בחפצים ונתינה, התחשבות (רוזנטל, גת וצור, 2008). אחת ההתנהגויות הפרו-חברתיות היא </a:t>
            </a:r>
            <a:r>
              <a:rPr lang="he-IL" sz="3000" dirty="0">
                <a:latin typeface="Calibri" panose="020F0502020204030204" pitchFamily="34" charset="0"/>
                <a:ea typeface="Calibri" panose="020F0502020204030204" pitchFamily="34" charset="0"/>
                <a:cs typeface="Calibri" panose="020F0502020204030204" pitchFamily="34" charset="0"/>
              </a:rPr>
              <a:t>דאגה לאחר</a:t>
            </a:r>
            <a:r>
              <a:rPr kumimoji="0" lang="he-IL" sz="3000" b="0" i="0" u="none" strike="noStrike" kern="1200" cap="none" spc="0" normalizeH="0" baseline="0" noProof="0" dirty="0">
                <a:ln>
                  <a:noFill/>
                </a:ln>
                <a:effectLst/>
                <a:uLnTx/>
                <a:uFillTx/>
                <a:latin typeface="Calibri" panose="020F0502020204030204" pitchFamily="34" charset="0"/>
                <a:ea typeface="Calibri" panose="020F0502020204030204" pitchFamily="34" charset="0"/>
                <a:cs typeface="Calibri" panose="020F0502020204030204" pitchFamily="34" charset="0"/>
              </a:rPr>
              <a:t>. שיתוף חברים הוא מעשה של נתינה. המשתף נדרש לגלות ערנות ולפעול על מנת לצרף ילד לפעילות שלו. בעצם הנתינה החברתית אני מרגיש משמעותי ותורם לאקלים הגן. השיתוף מחזק את המשתף ואת המשתתף.</a:t>
            </a:r>
          </a:p>
        </p:txBody>
      </p:sp>
      <p:sp>
        <p:nvSpPr>
          <p:cNvPr id="4" name="כותרת 1">
            <a:extLst>
              <a:ext uri="{FF2B5EF4-FFF2-40B4-BE49-F238E27FC236}">
                <a16:creationId xmlns:a16="http://schemas.microsoft.com/office/drawing/2014/main" id="{A69B95A7-AA46-C6CA-A630-A95B5B8C49AC}"/>
              </a:ext>
            </a:extLst>
          </p:cNvPr>
          <p:cNvSpPr txBox="1">
            <a:spLocks/>
          </p:cNvSpPr>
          <p:nvPr/>
        </p:nvSpPr>
        <p:spPr>
          <a:xfrm>
            <a:off x="2713775" y="4491947"/>
            <a:ext cx="7865808" cy="447061"/>
          </a:xfrm>
          <a:prstGeom prst="rect">
            <a:avLst/>
          </a:prstGeom>
        </p:spPr>
        <p:txBody>
          <a:bodyPr anchor="ctr"/>
          <a:lstStyle>
            <a:lvl1pPr algn="ctr" defTabSz="609630" rtl="0" eaLnBrk="1" latinLnBrk="0" hangingPunct="1">
              <a:spcBef>
                <a:spcPct val="0"/>
              </a:spcBef>
              <a:buNone/>
              <a:defRPr sz="2933" kern="1200">
                <a:solidFill>
                  <a:schemeClr val="tx1"/>
                </a:solidFill>
                <a:latin typeface="+mj-lt"/>
                <a:ea typeface="+mj-ea"/>
                <a:cs typeface="+mj-cs"/>
              </a:defRPr>
            </a:lvl1pPr>
          </a:lstStyle>
          <a:p>
            <a:pPr marL="0" marR="0" lvl="0" indent="0" algn="ctr" defTabSz="609630" rtl="1" eaLnBrk="1" fontAlgn="auto" latinLnBrk="0" hangingPunct="1">
              <a:lnSpc>
                <a:spcPct val="100000"/>
              </a:lnSpc>
              <a:spcBef>
                <a:spcPct val="0"/>
              </a:spcBef>
              <a:spcAft>
                <a:spcPts val="0"/>
              </a:spcAft>
              <a:buClrTx/>
              <a:buSzTx/>
              <a:buFontTx/>
              <a:buNone/>
              <a:tabLst/>
              <a:defRPr/>
            </a:pPr>
            <a:r>
              <a:rPr kumimoji="0" lang="he-IL" sz="4400" b="1" i="0" u="none" strike="noStrike" kern="1200" cap="none" spc="0" normalizeH="0" baseline="0" noProof="0" dirty="0">
                <a:ln>
                  <a:noFill/>
                </a:ln>
                <a:solidFill>
                  <a:prstClr val="white">
                    <a:lumMod val="50000"/>
                  </a:prstClr>
                </a:solidFill>
                <a:effectLst>
                  <a:outerShdw blurRad="38100" dist="38100" dir="2700000" algn="tl">
                    <a:srgbClr val="000000">
                      <a:alpha val="43137"/>
                    </a:srgbClr>
                  </a:outerShdw>
                </a:effectLst>
                <a:uLnTx/>
                <a:uFillTx/>
                <a:latin typeface="Calibri" panose="020F0502020204030204" pitchFamily="34" charset="0"/>
                <a:ea typeface="+mj-ea"/>
                <a:cs typeface="Calibri" panose="020F0502020204030204" pitchFamily="34" charset="0"/>
              </a:rPr>
              <a:t>מטרות</a:t>
            </a:r>
          </a:p>
        </p:txBody>
      </p:sp>
      <p:sp>
        <p:nvSpPr>
          <p:cNvPr id="6" name="תיבת טקסט 5">
            <a:extLst>
              <a:ext uri="{FF2B5EF4-FFF2-40B4-BE49-F238E27FC236}">
                <a16:creationId xmlns:a16="http://schemas.microsoft.com/office/drawing/2014/main" id="{F6990FB6-600A-9237-EA40-BCA9790CD860}"/>
              </a:ext>
            </a:extLst>
          </p:cNvPr>
          <p:cNvSpPr txBox="1"/>
          <p:nvPr/>
        </p:nvSpPr>
        <p:spPr>
          <a:xfrm>
            <a:off x="2141805" y="5048075"/>
            <a:ext cx="9529972" cy="1477328"/>
          </a:xfrm>
          <a:prstGeom prst="rect">
            <a:avLst/>
          </a:prstGeom>
          <a:noFill/>
        </p:spPr>
        <p:txBody>
          <a:bodyPr wrap="square" rtlCol="1">
            <a:spAutoFit/>
          </a:bodyPr>
          <a:lstStyle/>
          <a:p>
            <a:pPr marL="0" marR="0" lvl="0" indent="0" algn="r" defTabSz="914400" rtl="1" eaLnBrk="1" fontAlgn="auto" latinLnBrk="0" hangingPunct="1">
              <a:lnSpc>
                <a:spcPct val="100000"/>
              </a:lnSpc>
              <a:spcBef>
                <a:spcPts val="0"/>
              </a:spcBef>
              <a:spcAft>
                <a:spcPts val="0"/>
              </a:spcAft>
              <a:buClrTx/>
              <a:buSzTx/>
              <a:buFontTx/>
              <a:buNone/>
              <a:tabLst/>
              <a:defRPr/>
            </a:pPr>
            <a:r>
              <a:rPr kumimoji="0" lang="he-IL" sz="30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הילדים ילמדו לזהות חבר שניתן לשתף</a:t>
            </a:r>
          </a:p>
          <a:p>
            <a:pPr marL="0" marR="0" lvl="0" indent="0" algn="r" defTabSz="914400" rtl="1" eaLnBrk="1" fontAlgn="auto" latinLnBrk="0" hangingPunct="1">
              <a:lnSpc>
                <a:spcPct val="100000"/>
              </a:lnSpc>
              <a:spcBef>
                <a:spcPts val="0"/>
              </a:spcBef>
              <a:spcAft>
                <a:spcPts val="0"/>
              </a:spcAft>
              <a:buClrTx/>
              <a:buSzTx/>
              <a:buFontTx/>
              <a:buNone/>
              <a:tabLst/>
              <a:defRPr/>
            </a:pPr>
            <a:r>
              <a:rPr lang="he-IL" sz="3000" dirty="0">
                <a:solidFill>
                  <a:prstClr val="black"/>
                </a:solidFill>
                <a:latin typeface="Calibri" panose="020F0502020204030204" pitchFamily="34" charset="0"/>
                <a:ea typeface="Calibri" panose="020F0502020204030204" pitchFamily="34" charset="0"/>
                <a:cs typeface="Calibri" panose="020F0502020204030204" pitchFamily="34" charset="0"/>
              </a:rPr>
              <a:t>הילדים ישתפו את </a:t>
            </a:r>
            <a:r>
              <a:rPr lang="he-IL" sz="3000">
                <a:solidFill>
                  <a:prstClr val="black"/>
                </a:solidFill>
                <a:latin typeface="Calibri" panose="020F0502020204030204" pitchFamily="34" charset="0"/>
                <a:ea typeface="Calibri" panose="020F0502020204030204" pitchFamily="34" charset="0"/>
                <a:cs typeface="Calibri" panose="020F0502020204030204" pitchFamily="34" charset="0"/>
              </a:rPr>
              <a:t>החבר במשחק </a:t>
            </a:r>
            <a:endParaRPr kumimoji="0" lang="he-IL" sz="30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endParaRPr>
          </a:p>
          <a:p>
            <a:pPr marL="0" marR="0" lvl="0" indent="0" algn="r" defTabSz="914400" rtl="1" eaLnBrk="1" fontAlgn="auto" latinLnBrk="0" hangingPunct="1">
              <a:lnSpc>
                <a:spcPct val="100000"/>
              </a:lnSpc>
              <a:spcBef>
                <a:spcPts val="0"/>
              </a:spcBef>
              <a:spcAft>
                <a:spcPts val="0"/>
              </a:spcAft>
              <a:buClrTx/>
              <a:buSzTx/>
              <a:buFontTx/>
              <a:buNone/>
              <a:tabLst/>
              <a:defRPr/>
            </a:pPr>
            <a:endParaRPr kumimoji="0" lang="he-IL" sz="30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40821014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42A4FC2C-047E-45A5-965D-8E1E3BF09BC6}"/>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6" name="תמונה 5">
            <a:extLst>
              <a:ext uri="{FF2B5EF4-FFF2-40B4-BE49-F238E27FC236}">
                <a16:creationId xmlns:a16="http://schemas.microsoft.com/office/drawing/2014/main" id="{D1FE859E-EA5B-3819-1A99-50F549AEA60B}"/>
              </a:ext>
            </a:extLst>
          </p:cNvPr>
          <p:cNvPicPr>
            <a:picLocks noChangeAspect="1"/>
          </p:cNvPicPr>
          <p:nvPr/>
        </p:nvPicPr>
        <p:blipFill rotWithShape="1">
          <a:blip r:embed="rId3"/>
          <a:srcRect t="461"/>
          <a:stretch/>
        </p:blipFill>
        <p:spPr>
          <a:xfrm>
            <a:off x="20" y="1282"/>
            <a:ext cx="12191980" cy="6856718"/>
          </a:xfrm>
          <a:prstGeom prst="rect">
            <a:avLst/>
          </a:prstGeom>
        </p:spPr>
      </p:pic>
    </p:spTree>
    <p:extLst>
      <p:ext uri="{BB962C8B-B14F-4D97-AF65-F5344CB8AC3E}">
        <p14:creationId xmlns:p14="http://schemas.microsoft.com/office/powerpoint/2010/main" val="74892120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3" name="Rectangle 22">
            <a:extLst>
              <a:ext uri="{FF2B5EF4-FFF2-40B4-BE49-F238E27FC236}">
                <a16:creationId xmlns:a16="http://schemas.microsoft.com/office/drawing/2014/main" id="{42A4FC2C-047E-45A5-965D-8E1E3BF09BC6}"/>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4" name="תמונה 3">
            <a:extLst>
              <a:ext uri="{FF2B5EF4-FFF2-40B4-BE49-F238E27FC236}">
                <a16:creationId xmlns:a16="http://schemas.microsoft.com/office/drawing/2014/main" id="{568415A3-AA31-7165-674F-5E12E68CD0C4}"/>
              </a:ext>
            </a:extLst>
          </p:cNvPr>
          <p:cNvPicPr>
            <a:picLocks noChangeAspect="1"/>
          </p:cNvPicPr>
          <p:nvPr/>
        </p:nvPicPr>
        <p:blipFill rotWithShape="1">
          <a:blip r:embed="rId3"/>
          <a:srcRect l="426" r="-1" b="-1"/>
          <a:stretch/>
        </p:blipFill>
        <p:spPr>
          <a:xfrm>
            <a:off x="20" y="1282"/>
            <a:ext cx="12191980" cy="6856718"/>
          </a:xfrm>
          <a:prstGeom prst="rect">
            <a:avLst/>
          </a:prstGeom>
        </p:spPr>
      </p:pic>
    </p:spTree>
    <p:extLst>
      <p:ext uri="{BB962C8B-B14F-4D97-AF65-F5344CB8AC3E}">
        <p14:creationId xmlns:p14="http://schemas.microsoft.com/office/powerpoint/2010/main" val="389792116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9" name="Rectangle 18">
            <a:extLst>
              <a:ext uri="{FF2B5EF4-FFF2-40B4-BE49-F238E27FC236}">
                <a16:creationId xmlns:a16="http://schemas.microsoft.com/office/drawing/2014/main" id="{42A4FC2C-047E-45A5-965D-8E1E3BF09BC6}"/>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4" name="תמונה 3">
            <a:extLst>
              <a:ext uri="{FF2B5EF4-FFF2-40B4-BE49-F238E27FC236}">
                <a16:creationId xmlns:a16="http://schemas.microsoft.com/office/drawing/2014/main" id="{FCEFAB2D-C5F8-B4B3-5BC9-8F6E4C99472F}"/>
              </a:ext>
            </a:extLst>
          </p:cNvPr>
          <p:cNvPicPr>
            <a:picLocks noChangeAspect="1"/>
          </p:cNvPicPr>
          <p:nvPr/>
        </p:nvPicPr>
        <p:blipFill rotWithShape="1">
          <a:blip r:embed="rId3"/>
          <a:srcRect t="899"/>
          <a:stretch/>
        </p:blipFill>
        <p:spPr>
          <a:xfrm>
            <a:off x="20" y="1282"/>
            <a:ext cx="12191980" cy="6856718"/>
          </a:xfrm>
          <a:prstGeom prst="rect">
            <a:avLst/>
          </a:prstGeom>
        </p:spPr>
      </p:pic>
    </p:spTree>
    <p:extLst>
      <p:ext uri="{BB962C8B-B14F-4D97-AF65-F5344CB8AC3E}">
        <p14:creationId xmlns:p14="http://schemas.microsoft.com/office/powerpoint/2010/main" val="47311247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8" name="Rectangle 27">
            <a:extLst>
              <a:ext uri="{FF2B5EF4-FFF2-40B4-BE49-F238E27FC236}">
                <a16:creationId xmlns:a16="http://schemas.microsoft.com/office/drawing/2014/main" id="{42A4FC2C-047E-45A5-965D-8E1E3BF09BC6}"/>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4" name="תמונה 3">
            <a:extLst>
              <a:ext uri="{FF2B5EF4-FFF2-40B4-BE49-F238E27FC236}">
                <a16:creationId xmlns:a16="http://schemas.microsoft.com/office/drawing/2014/main" id="{F46224E7-7DD7-514B-B2A4-0B94F3F274E9}"/>
              </a:ext>
            </a:extLst>
          </p:cNvPr>
          <p:cNvPicPr>
            <a:picLocks noChangeAspect="1"/>
          </p:cNvPicPr>
          <p:nvPr/>
        </p:nvPicPr>
        <p:blipFill rotWithShape="1">
          <a:blip r:embed="rId3"/>
          <a:srcRect l="2649" r="-1" b="-1"/>
          <a:stretch/>
        </p:blipFill>
        <p:spPr>
          <a:xfrm>
            <a:off x="20" y="1282"/>
            <a:ext cx="12191980" cy="6856718"/>
          </a:xfrm>
          <a:prstGeom prst="rect">
            <a:avLst/>
          </a:prstGeom>
        </p:spPr>
      </p:pic>
    </p:spTree>
    <p:extLst>
      <p:ext uri="{BB962C8B-B14F-4D97-AF65-F5344CB8AC3E}">
        <p14:creationId xmlns:p14="http://schemas.microsoft.com/office/powerpoint/2010/main" val="292212688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6" name="Rectangle 25">
            <a:extLst>
              <a:ext uri="{FF2B5EF4-FFF2-40B4-BE49-F238E27FC236}">
                <a16:creationId xmlns:a16="http://schemas.microsoft.com/office/drawing/2014/main" id="{42A4FC2C-047E-45A5-965D-8E1E3BF09BC6}"/>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4" name="תמונה 3">
            <a:extLst>
              <a:ext uri="{FF2B5EF4-FFF2-40B4-BE49-F238E27FC236}">
                <a16:creationId xmlns:a16="http://schemas.microsoft.com/office/drawing/2014/main" id="{9A470009-6A19-B743-3972-72F27D3D86B8}"/>
              </a:ext>
            </a:extLst>
          </p:cNvPr>
          <p:cNvPicPr>
            <a:picLocks noChangeAspect="1"/>
          </p:cNvPicPr>
          <p:nvPr/>
        </p:nvPicPr>
        <p:blipFill rotWithShape="1">
          <a:blip r:embed="rId3"/>
          <a:srcRect l="871" r="1" b="1"/>
          <a:stretch/>
        </p:blipFill>
        <p:spPr>
          <a:xfrm>
            <a:off x="20" y="1282"/>
            <a:ext cx="12191980" cy="6856718"/>
          </a:xfrm>
          <a:prstGeom prst="rect">
            <a:avLst/>
          </a:prstGeom>
        </p:spPr>
      </p:pic>
      <p:sp>
        <p:nvSpPr>
          <p:cNvPr id="6" name="מלבן 5"/>
          <p:cNvSpPr/>
          <p:nvPr/>
        </p:nvSpPr>
        <p:spPr>
          <a:xfrm>
            <a:off x="5978823" y="3221252"/>
            <a:ext cx="234360" cy="380682"/>
          </a:xfrm>
          <a:prstGeom prst="rect">
            <a:avLst/>
          </a:prstGeom>
        </p:spPr>
        <p:txBody>
          <a:bodyPr wrap="none">
            <a:spAutoFit/>
          </a:bodyPr>
          <a:lstStyle/>
          <a:p>
            <a:pPr>
              <a:lnSpc>
                <a:spcPct val="150000"/>
              </a:lnSpc>
              <a:spcAft>
                <a:spcPts val="800"/>
              </a:spcAft>
            </a:pPr>
            <a:r>
              <a:rPr lang="he-IL" sz="1400" kern="100" dirty="0">
                <a:latin typeface="Calibri" panose="020F0502020204030204" pitchFamily="34" charset="0"/>
                <a:ea typeface="Calibri" panose="020F0502020204030204" pitchFamily="34" charset="0"/>
              </a:rPr>
              <a:t> </a:t>
            </a:r>
            <a:endParaRPr lang="en-US" sz="1100" kern="100" dirty="0">
              <a:latin typeface="Calibri" panose="020F050202020403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114441343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42A4FC2C-047E-45A5-965D-8E1E3BF09BC6}"/>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4" name="תמונה 3">
            <a:extLst>
              <a:ext uri="{FF2B5EF4-FFF2-40B4-BE49-F238E27FC236}">
                <a16:creationId xmlns:a16="http://schemas.microsoft.com/office/drawing/2014/main" id="{7946E651-0E07-AFB5-FF5F-780359D9EE62}"/>
              </a:ext>
            </a:extLst>
          </p:cNvPr>
          <p:cNvPicPr>
            <a:picLocks noChangeAspect="1"/>
          </p:cNvPicPr>
          <p:nvPr/>
        </p:nvPicPr>
        <p:blipFill rotWithShape="1">
          <a:blip r:embed="rId3"/>
          <a:srcRect t="19"/>
          <a:stretch/>
        </p:blipFill>
        <p:spPr>
          <a:xfrm>
            <a:off x="20" y="1282"/>
            <a:ext cx="12191980" cy="6856718"/>
          </a:xfrm>
          <a:prstGeom prst="rect">
            <a:avLst/>
          </a:prstGeom>
        </p:spPr>
      </p:pic>
    </p:spTree>
    <p:extLst>
      <p:ext uri="{BB962C8B-B14F-4D97-AF65-F5344CB8AC3E}">
        <p14:creationId xmlns:p14="http://schemas.microsoft.com/office/powerpoint/2010/main" val="2382731365"/>
      </p:ext>
    </p:extLst>
  </p:cSld>
  <p:clrMapOvr>
    <a:masterClrMapping/>
  </p:clrMapOvr>
</p:sld>
</file>

<file path=ppt/theme/theme1.xml><?xml version="1.0" encoding="utf-8"?>
<a:theme xmlns:a="http://schemas.openxmlformats.org/drawingml/2006/main" name="ערכת נושא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ערכת נושא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9128</TotalTime>
  <Words>1312</Words>
  <Application>Microsoft Office PowerPoint</Application>
  <PresentationFormat>מסך רחב</PresentationFormat>
  <Paragraphs>165</Paragraphs>
  <Slides>12</Slides>
  <Notes>11</Notes>
  <HiddenSlides>0</HiddenSlides>
  <MMClips>0</MMClips>
  <ScaleCrop>false</ScaleCrop>
  <HeadingPairs>
    <vt:vector size="6" baseType="variant">
      <vt:variant>
        <vt:lpstr>גופנים בשימוש</vt:lpstr>
      </vt:variant>
      <vt:variant>
        <vt:i4>5</vt:i4>
      </vt:variant>
      <vt:variant>
        <vt:lpstr>ערכת נושא</vt:lpstr>
      </vt:variant>
      <vt:variant>
        <vt:i4>3</vt:i4>
      </vt:variant>
      <vt:variant>
        <vt:lpstr>כותרות שקופיות</vt:lpstr>
      </vt:variant>
      <vt:variant>
        <vt:i4>12</vt:i4>
      </vt:variant>
    </vt:vector>
  </HeadingPairs>
  <TitlesOfParts>
    <vt:vector size="20" baseType="lpstr">
      <vt:lpstr>Arial</vt:lpstr>
      <vt:lpstr>Calibri</vt:lpstr>
      <vt:lpstr>Calibri Light</vt:lpstr>
      <vt:lpstr>Segoe UI</vt:lpstr>
      <vt:lpstr>Times New Roman</vt:lpstr>
      <vt:lpstr>ערכת נושא Office</vt:lpstr>
      <vt:lpstr>Office Theme</vt:lpstr>
      <vt:lpstr>1_Office Theme</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מאגרי כ"ח</dc:title>
  <dc:creator>Dafna Hadar Pecker</dc:creator>
  <cp:lastModifiedBy>איריס וכטל</cp:lastModifiedBy>
  <cp:revision>163</cp:revision>
  <dcterms:created xsi:type="dcterms:W3CDTF">2023-10-09T18:58:42Z</dcterms:created>
  <dcterms:modified xsi:type="dcterms:W3CDTF">2023-12-31T14:44:20Z</dcterms:modified>
</cp:coreProperties>
</file>