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rtl="1">
              <a:defRPr/>
            </a:lvl1pPr>
          </a:lstStyle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avioim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4889" y="321733"/>
            <a:ext cx="6535022" cy="911145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4882768" y="1786466"/>
            <a:ext cx="127467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 b="1">
                <a:solidFill>
                  <a:srgbClr val="DCDEE0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pPr/>
            <a:r>
              <a:t>שם הגן</a:t>
            </a:r>
          </a:p>
        </p:txBody>
      </p:sp>
      <p:pic>
        <p:nvPicPr>
          <p:cNvPr id="12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02473" y="3692205"/>
            <a:ext cx="4557635" cy="2920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Humpas 20-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542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9307" y="1125194"/>
            <a:ext cx="3229725" cy="213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09377" y="3811244"/>
            <a:ext cx="3229725" cy="213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15507" y="6497294"/>
            <a:ext cx="3229725" cy="213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3847" y="1103442"/>
            <a:ext cx="4487271" cy="3292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3969" y="5457300"/>
            <a:ext cx="4345688" cy="3223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avioim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8449" y="340635"/>
            <a:ext cx="6507902" cy="9073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avioim 4-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7272" y="5174922"/>
            <a:ext cx="4772030" cy="3227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3752" y="5095201"/>
            <a:ext cx="4871646" cy="3227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4372" y="7691615"/>
            <a:ext cx="10294231" cy="1521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avioim 6-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108" y="1394447"/>
            <a:ext cx="4644496" cy="5771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avioim 8-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9731" y="1352935"/>
            <a:ext cx="4737670" cy="3184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0635" y="1360332"/>
            <a:ext cx="4869078" cy="3246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24591" y="616000"/>
            <a:ext cx="1019518" cy="1339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7252" y="2739537"/>
            <a:ext cx="1019573" cy="1691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02518" y="4231355"/>
            <a:ext cx="1101354" cy="1142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avioim 10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108" y="1394447"/>
            <a:ext cx="4644496" cy="5771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avioim 12-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108" y="1394447"/>
            <a:ext cx="4644496" cy="5771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avioim 14-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108" y="1394447"/>
            <a:ext cx="4644496" cy="5771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avioim 16-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108" y="1394447"/>
            <a:ext cx="4644496" cy="5771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avioim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6138"/>
            <a:ext cx="13004800" cy="9061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6693" y="4693132"/>
            <a:ext cx="4411732" cy="3272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92980" y="1123661"/>
            <a:ext cx="3233111" cy="214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1357" y="3836644"/>
            <a:ext cx="3233111" cy="214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76233" y="6511527"/>
            <a:ext cx="3233112" cy="2142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