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rtl="1">
              <a:defRPr/>
            </a:lvl1pPr>
          </a:lstStyle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5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5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3" Type="http://schemas.openxmlformats.org/officeDocument/2006/relationships/image" Target="../media/image5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Relationship Id="rId3" Type="http://schemas.openxmlformats.org/officeDocument/2006/relationships/image" Target="../media/image5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Medinat Gan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2551" y="338132"/>
            <a:ext cx="6511495" cy="9078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83286" y="3696745"/>
            <a:ext cx="4311228" cy="2856520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/>
          <p:nvPr/>
        </p:nvSpPr>
        <p:spPr>
          <a:xfrm>
            <a:off x="4980135" y="1799166"/>
            <a:ext cx="12746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rtl="1">
              <a:defRPr b="1">
                <a:solidFill>
                  <a:srgbClr val="F5F4F6"/>
                </a:solidFill>
                <a:latin typeface="Tigrisibiri"/>
                <a:ea typeface="Tigrisibiri"/>
                <a:cs typeface="Tigrisibiri"/>
                <a:sym typeface="Tigrisibiri"/>
              </a:defRPr>
            </a:lvl1pPr>
          </a:lstStyle>
          <a:p>
            <a:pPr/>
            <a:r>
              <a:t>שם הגן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Medinat Gan 20-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33812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13907" y="1125194"/>
            <a:ext cx="3229725" cy="2139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83977" y="3823944"/>
            <a:ext cx="3229725" cy="2139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90107" y="6509994"/>
            <a:ext cx="3229725" cy="2139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38447" y="1103442"/>
            <a:ext cx="4487271" cy="3292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40469" y="5426743"/>
            <a:ext cx="4438245" cy="32922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Medinat Gan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8339" y="340482"/>
            <a:ext cx="6508122" cy="90739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Medinat Gan 4-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447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66403" y="4218901"/>
            <a:ext cx="4760198" cy="3219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08920" y="4104121"/>
            <a:ext cx="4951239" cy="3280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Medinat Gan 6-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447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6338" y="1362697"/>
            <a:ext cx="4708366" cy="58506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Medinat Gan 8-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3177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6338" y="1349997"/>
            <a:ext cx="4708366" cy="58506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Medinat Gan 10-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1907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6338" y="1337297"/>
            <a:ext cx="4708366" cy="58506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Medinat Gan 12-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3177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14600" y="1285201"/>
            <a:ext cx="4786602" cy="32376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3161" y="1364549"/>
            <a:ext cx="4856537" cy="3237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3418" y="2870380"/>
            <a:ext cx="963041" cy="15980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Medinat Gan 14-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1907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6338" y="1337297"/>
            <a:ext cx="4708366" cy="58506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Medinat Gan 16-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4447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6338" y="1362697"/>
            <a:ext cx="4708366" cy="58506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Medinat Gan 18-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700" y="338120"/>
            <a:ext cx="13004800" cy="9064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03993" y="4680432"/>
            <a:ext cx="4411732" cy="3272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92980" y="1110961"/>
            <a:ext cx="3233111" cy="214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8657" y="3823944"/>
            <a:ext cx="3233111" cy="2142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63533" y="6498827"/>
            <a:ext cx="3233112" cy="21421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