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Mask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7896" y="339864"/>
            <a:ext cx="6509008" cy="9075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4851" y="3148412"/>
            <a:ext cx="4569698" cy="302777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-3638734" y="1109133"/>
            <a:ext cx="27180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defRPr b="1">
                <a:solidFill>
                  <a:srgbClr val="EFEEF0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pPr/>
            <a:r>
              <a:t>שם הגן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Masks 20-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9307" y="11251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9377" y="382394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5507" y="6509994"/>
            <a:ext cx="3229725" cy="2139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3847" y="1116142"/>
            <a:ext cx="4487271" cy="329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3969" y="5457300"/>
            <a:ext cx="4345688" cy="3223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Mask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7659" y="367414"/>
            <a:ext cx="6469482" cy="9020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Masks 4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7272" y="4222422"/>
            <a:ext cx="4772030" cy="322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3752" y="4142701"/>
            <a:ext cx="4871646" cy="3227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Masks 6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3524" y="1390185"/>
            <a:ext cx="4877977" cy="32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8367" y="1322858"/>
            <a:ext cx="4737271" cy="3204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Masks 8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052" y="1381747"/>
            <a:ext cx="4665952" cy="579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Masks 10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052" y="1381747"/>
            <a:ext cx="4665952" cy="579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Masks 1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052" y="1381747"/>
            <a:ext cx="4665952" cy="579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Masks 14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508" y="1394447"/>
            <a:ext cx="4644496" cy="5771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asks 16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482" y="1343647"/>
            <a:ext cx="4732922" cy="588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Mask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6138"/>
            <a:ext cx="13004800" cy="9061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1293" y="4693132"/>
            <a:ext cx="4411732" cy="327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5680" y="1123661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357" y="3836644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76233" y="6511527"/>
            <a:ext cx="3233112" cy="214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