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rtl="1">
              <a:defRPr/>
            </a:lvl1pPr>
          </a:lstStyle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Humpa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3408" y="329844"/>
            <a:ext cx="6497984" cy="9059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7006" y="2993895"/>
            <a:ext cx="4559988" cy="302134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-2076832" y="1109133"/>
            <a:ext cx="127467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 b="1">
                <a:solidFill>
                  <a:srgbClr val="8F33CF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pPr/>
            <a:r>
              <a:t>שם הגן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Humpas 20-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54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9307" y="112519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9377" y="381124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15507" y="649729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3847" y="1103442"/>
            <a:ext cx="4487271" cy="329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969" y="5457300"/>
            <a:ext cx="4345688" cy="3223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Humpa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7275" y="325059"/>
            <a:ext cx="6530250" cy="91048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Humpas 4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272" y="5174922"/>
            <a:ext cx="4772030" cy="3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3752" y="5095201"/>
            <a:ext cx="4871646" cy="3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7510" y="7660806"/>
            <a:ext cx="11891971" cy="1599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Humpas 6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524" y="1390185"/>
            <a:ext cx="4877977" cy="32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6987" y="3840340"/>
            <a:ext cx="859364" cy="73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010" y="2904036"/>
            <a:ext cx="954353" cy="1583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38367" y="1322858"/>
            <a:ext cx="4737271" cy="3204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53317" y="3830712"/>
            <a:ext cx="1191220" cy="1583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589094" y="611986"/>
            <a:ext cx="1001286" cy="1315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Humpas 8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9731" y="5234901"/>
            <a:ext cx="4737670" cy="3184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4199" y="5102529"/>
            <a:ext cx="4806466" cy="3184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3970" y="7796644"/>
            <a:ext cx="10343722" cy="1469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Humpas 10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08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0356" y="1339049"/>
            <a:ext cx="4712745" cy="377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404" y="1367779"/>
            <a:ext cx="4873123" cy="3843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911" y="4607973"/>
            <a:ext cx="2437795" cy="1511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Humpas 12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08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4844" y="4697152"/>
            <a:ext cx="4666357" cy="3701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8605" y="4732302"/>
            <a:ext cx="4818816" cy="3587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14265" y="7796371"/>
            <a:ext cx="8887020" cy="1390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Humpas 14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08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508" y="1394447"/>
            <a:ext cx="4644496" cy="5771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7233" y="6899092"/>
            <a:ext cx="323456" cy="367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Humpas 16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08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482" y="1343647"/>
            <a:ext cx="4732922" cy="588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Humpa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6138"/>
            <a:ext cx="13004800" cy="9061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6693" y="4693132"/>
            <a:ext cx="4411732" cy="327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5680" y="1123661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357" y="3836644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76233" y="6511527"/>
            <a:ext cx="3233112" cy="214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