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rtl="1">
              <a:defRPr/>
            </a:lvl1pPr>
          </a:lstStyle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4099" y="327883"/>
            <a:ext cx="6517063" cy="90843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14092"/>
              </a:srgbClr>
            </a:outerShdw>
          </a:effectLst>
        </p:spPr>
      </p:pic>
      <p:pic>
        <p:nvPicPr>
          <p:cNvPr id="120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l="5208" t="0" r="5208" b="939"/>
          <a:stretch>
            <a:fillRect/>
          </a:stretch>
        </p:blipFill>
        <p:spPr>
          <a:xfrm>
            <a:off x="3789191" y="3461114"/>
            <a:ext cx="4946879" cy="363226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724480" y="5112114"/>
            <a:ext cx="107630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18" sz="1450">
                <a:solidFill>
                  <a:srgbClr val="00C4D7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>
              <a:defRPr spc="15"/>
            </a:pPr>
            <a:r>
              <a:rPr spc="18"/>
              <a:t>צילום קבוצתי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350820"/>
            <a:ext cx="12987583" cy="90519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14092"/>
              </a:srgbClr>
            </a:outerShdw>
          </a:effectLst>
        </p:spPr>
      </p:pic>
      <p:pic>
        <p:nvPicPr>
          <p:cNvPr id="2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3009" y="38767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2732109" y="18447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60000">
            <a:off x="9386909" y="64294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2694009" y="66326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0000">
            <a:off x="662009" y="4238656"/>
            <a:ext cx="3083685" cy="2180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350820"/>
            <a:ext cx="12987583" cy="90519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14092"/>
              </a:srgbClr>
            </a:outerShdw>
          </a:effectLst>
        </p:spPr>
      </p:pic>
      <p:pic>
        <p:nvPicPr>
          <p:cNvPr id="23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3009" y="38767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2732109" y="18447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60000">
            <a:off x="9386909" y="64294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2694009" y="66326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0000">
            <a:off x="662009" y="423865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9323409" y="1103873"/>
            <a:ext cx="3083685" cy="2180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6932" y="321733"/>
            <a:ext cx="6530936" cy="91037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14092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1916" y="338120"/>
            <a:ext cx="6502884" cy="9064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an Story 4-5.jpg"/>
          <p:cNvPicPr>
            <a:picLocks noChangeAspect="1"/>
          </p:cNvPicPr>
          <p:nvPr/>
        </p:nvPicPr>
        <p:blipFill>
          <a:blip r:embed="rId3">
            <a:extLst/>
          </a:blip>
          <a:srcRect l="0" t="0" r="49952" b="0"/>
          <a:stretch>
            <a:fillRect/>
          </a:stretch>
        </p:blipFill>
        <p:spPr>
          <a:xfrm>
            <a:off x="0" y="338120"/>
            <a:ext cx="6508599" cy="90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34253" y="964755"/>
            <a:ext cx="3440769" cy="2328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187" y="921150"/>
            <a:ext cx="1632663" cy="1935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14387" y="5518549"/>
            <a:ext cx="1632663" cy="193512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 rot="120000">
            <a:off x="9166072" y="1925981"/>
            <a:ext cx="142905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תמונת צוות הגן</a:t>
            </a:r>
          </a:p>
        </p:txBody>
      </p:sp>
      <p:sp>
        <p:nvSpPr>
          <p:cNvPr id="129" name="Shape 129"/>
          <p:cNvSpPr/>
          <p:nvPr/>
        </p:nvSpPr>
        <p:spPr>
          <a:xfrm>
            <a:off x="1076744" y="3695699"/>
            <a:ext cx="102151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28" sz="17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130" name="Shape 130"/>
          <p:cNvSpPr/>
          <p:nvPr/>
        </p:nvSpPr>
        <p:spPr>
          <a:xfrm>
            <a:off x="4343762" y="8127999"/>
            <a:ext cx="102151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28" sz="17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131" name="Shape 131"/>
          <p:cNvSpPr/>
          <p:nvPr/>
        </p:nvSpPr>
        <p:spPr>
          <a:xfrm rot="21480000">
            <a:off x="891387" y="1660109"/>
            <a:ext cx="134142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תמונת הילד/ה</a:t>
            </a:r>
          </a:p>
        </p:txBody>
      </p:sp>
      <p:sp>
        <p:nvSpPr>
          <p:cNvPr id="132" name="Shape 132"/>
          <p:cNvSpPr/>
          <p:nvPr/>
        </p:nvSpPr>
        <p:spPr>
          <a:xfrm rot="120000">
            <a:off x="4298106" y="6295609"/>
            <a:ext cx="134142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תמונת הילד/ה</a:t>
            </a:r>
          </a:p>
        </p:txBody>
      </p:sp>
      <p:sp>
        <p:nvSpPr>
          <p:cNvPr id="133" name="Shape 133"/>
          <p:cNvSpPr/>
          <p:nvPr/>
        </p:nvSpPr>
        <p:spPr>
          <a:xfrm>
            <a:off x="7487780" y="6369050"/>
            <a:ext cx="4606260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34" name="Shape 134"/>
          <p:cNvSpPr/>
          <p:nvPr/>
        </p:nvSpPr>
        <p:spPr>
          <a:xfrm rot="120000">
            <a:off x="2945709" y="1434584"/>
            <a:ext cx="2670741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135" name="Shape 135"/>
          <p:cNvSpPr/>
          <p:nvPr/>
        </p:nvSpPr>
        <p:spPr>
          <a:xfrm rot="21420000">
            <a:off x="755533" y="5646752"/>
            <a:ext cx="2829026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an Story 6-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9070"/>
            <a:ext cx="13004800" cy="90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42187" y="914800"/>
            <a:ext cx="1626525" cy="1927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187" y="9021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12851" y="5498622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1687" y="5498622"/>
            <a:ext cx="1647955" cy="1953245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4324726" y="8191499"/>
            <a:ext cx="107487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143" name="Shape 143"/>
          <p:cNvSpPr/>
          <p:nvPr/>
        </p:nvSpPr>
        <p:spPr>
          <a:xfrm>
            <a:off x="7624790" y="8216899"/>
            <a:ext cx="107487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144" name="Shape 144"/>
          <p:cNvSpPr/>
          <p:nvPr/>
        </p:nvSpPr>
        <p:spPr>
          <a:xfrm>
            <a:off x="10444190" y="4038599"/>
            <a:ext cx="107487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145" name="Shape 145"/>
          <p:cNvSpPr/>
          <p:nvPr/>
        </p:nvSpPr>
        <p:spPr>
          <a:xfrm>
            <a:off x="1035425" y="3644899"/>
            <a:ext cx="107487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146" name="Shape 146"/>
          <p:cNvSpPr/>
          <p:nvPr/>
        </p:nvSpPr>
        <p:spPr>
          <a:xfrm rot="21480000">
            <a:off x="7356530" y="1444470"/>
            <a:ext cx="2831969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147" name="Shape 147"/>
          <p:cNvSpPr/>
          <p:nvPr/>
        </p:nvSpPr>
        <p:spPr>
          <a:xfrm rot="180000">
            <a:off x="9482364" y="5717527"/>
            <a:ext cx="2836311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148" name="Shape 148"/>
          <p:cNvSpPr/>
          <p:nvPr/>
        </p:nvSpPr>
        <p:spPr>
          <a:xfrm rot="120000">
            <a:off x="2924620" y="1445807"/>
            <a:ext cx="2755356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149" name="Shape 149"/>
          <p:cNvSpPr/>
          <p:nvPr/>
        </p:nvSpPr>
        <p:spPr>
          <a:xfrm rot="21420000">
            <a:off x="755533" y="5646752"/>
            <a:ext cx="2829026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an Story 8-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9070"/>
            <a:ext cx="13004800" cy="90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5887" y="902100"/>
            <a:ext cx="1647955" cy="1953245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4375525" y="3797299"/>
            <a:ext cx="10748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pic>
        <p:nvPicPr>
          <p:cNvPr id="15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6987" y="5499499"/>
            <a:ext cx="1647955" cy="195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4088987" y="9021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10731087" y="5499499"/>
            <a:ext cx="1647955" cy="1953246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7564508" y="3733799"/>
            <a:ext cx="102151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28" sz="17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158" name="Shape 158"/>
          <p:cNvSpPr/>
          <p:nvPr/>
        </p:nvSpPr>
        <p:spPr>
          <a:xfrm>
            <a:off x="1695825" y="8305799"/>
            <a:ext cx="10748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159" name="Shape 159"/>
          <p:cNvSpPr/>
          <p:nvPr/>
        </p:nvSpPr>
        <p:spPr>
          <a:xfrm>
            <a:off x="10954125" y="8089899"/>
            <a:ext cx="10748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160" name="Shape 160"/>
          <p:cNvSpPr/>
          <p:nvPr/>
        </p:nvSpPr>
        <p:spPr>
          <a:xfrm rot="120000">
            <a:off x="9335879" y="1444470"/>
            <a:ext cx="2831969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161" name="Shape 161"/>
          <p:cNvSpPr/>
          <p:nvPr/>
        </p:nvSpPr>
        <p:spPr>
          <a:xfrm rot="21420000">
            <a:off x="7368059" y="5617532"/>
            <a:ext cx="2880547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162" name="Shape 162"/>
          <p:cNvSpPr/>
          <p:nvPr/>
        </p:nvSpPr>
        <p:spPr>
          <a:xfrm rot="21480000">
            <a:off x="791915" y="1432435"/>
            <a:ext cx="2870046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163" name="Shape 163"/>
          <p:cNvSpPr/>
          <p:nvPr/>
        </p:nvSpPr>
        <p:spPr>
          <a:xfrm rot="180000">
            <a:off x="2974775" y="5718388"/>
            <a:ext cx="2803377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an Story 10-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9070"/>
            <a:ext cx="13004800" cy="90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1022725" y="3670299"/>
            <a:ext cx="10748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pic>
        <p:nvPicPr>
          <p:cNvPr id="16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10629487" y="9021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4101687" y="5512199"/>
            <a:ext cx="1647955" cy="195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187" y="9021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4787" y="5512199"/>
            <a:ext cx="1647955" cy="195324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4350126" y="8166099"/>
            <a:ext cx="107487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172" name="Shape 172"/>
          <p:cNvSpPr/>
          <p:nvPr/>
        </p:nvSpPr>
        <p:spPr>
          <a:xfrm>
            <a:off x="7639425" y="8204199"/>
            <a:ext cx="10748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173" name="Shape 173"/>
          <p:cNvSpPr/>
          <p:nvPr/>
        </p:nvSpPr>
        <p:spPr>
          <a:xfrm>
            <a:off x="10458825" y="4038599"/>
            <a:ext cx="10748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174" name="Shape 174"/>
          <p:cNvSpPr/>
          <p:nvPr/>
        </p:nvSpPr>
        <p:spPr>
          <a:xfrm rot="21420000">
            <a:off x="746693" y="5627237"/>
            <a:ext cx="2847089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175" name="Shape 175"/>
          <p:cNvSpPr/>
          <p:nvPr/>
        </p:nvSpPr>
        <p:spPr>
          <a:xfrm rot="21480000">
            <a:off x="7356530" y="1444470"/>
            <a:ext cx="2831969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176" name="Shape 176"/>
          <p:cNvSpPr/>
          <p:nvPr/>
        </p:nvSpPr>
        <p:spPr>
          <a:xfrm rot="180000">
            <a:off x="9482364" y="5717527"/>
            <a:ext cx="2836311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177" name="Shape 177"/>
          <p:cNvSpPr/>
          <p:nvPr/>
        </p:nvSpPr>
        <p:spPr>
          <a:xfrm rot="120000">
            <a:off x="2924620" y="1445807"/>
            <a:ext cx="2755356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an Story 12-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1770"/>
            <a:ext cx="13004800" cy="90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4375525" y="3809999"/>
            <a:ext cx="10748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pic>
        <p:nvPicPr>
          <p:cNvPr id="18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5887" y="9148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6987" y="5512199"/>
            <a:ext cx="1647955" cy="195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4101687" y="9148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10731087" y="5512199"/>
            <a:ext cx="1647955" cy="1953246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7551808" y="3733799"/>
            <a:ext cx="102151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28" sz="17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186" name="Shape 186"/>
          <p:cNvSpPr/>
          <p:nvPr/>
        </p:nvSpPr>
        <p:spPr>
          <a:xfrm>
            <a:off x="10954125" y="8115299"/>
            <a:ext cx="10748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187" name="Shape 187"/>
          <p:cNvSpPr/>
          <p:nvPr/>
        </p:nvSpPr>
        <p:spPr>
          <a:xfrm>
            <a:off x="1695825" y="8318499"/>
            <a:ext cx="10748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188" name="Shape 188"/>
          <p:cNvSpPr/>
          <p:nvPr/>
        </p:nvSpPr>
        <p:spPr>
          <a:xfrm rot="120000">
            <a:off x="9335879" y="1444470"/>
            <a:ext cx="2831969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189" name="Shape 189"/>
          <p:cNvSpPr/>
          <p:nvPr/>
        </p:nvSpPr>
        <p:spPr>
          <a:xfrm rot="21420000">
            <a:off x="7368059" y="5617532"/>
            <a:ext cx="2880547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190" name="Shape 190"/>
          <p:cNvSpPr/>
          <p:nvPr/>
        </p:nvSpPr>
        <p:spPr>
          <a:xfrm rot="21480000">
            <a:off x="791915" y="1432435"/>
            <a:ext cx="2870046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191" name="Shape 191"/>
          <p:cNvSpPr/>
          <p:nvPr/>
        </p:nvSpPr>
        <p:spPr>
          <a:xfrm rot="180000">
            <a:off x="2974775" y="5718388"/>
            <a:ext cx="2803377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an Story 14-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9070"/>
            <a:ext cx="13004800" cy="90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8887" y="902100"/>
            <a:ext cx="1647955" cy="195324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1035425" y="3670299"/>
            <a:ext cx="10748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pic>
        <p:nvPicPr>
          <p:cNvPr id="19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4787" y="5499499"/>
            <a:ext cx="1647955" cy="195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4101687" y="5499499"/>
            <a:ext cx="1647955" cy="195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10629487" y="902100"/>
            <a:ext cx="1647955" cy="1953245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10471525" y="4038599"/>
            <a:ext cx="10748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200" name="Shape 200"/>
          <p:cNvSpPr/>
          <p:nvPr/>
        </p:nvSpPr>
        <p:spPr>
          <a:xfrm>
            <a:off x="7626725" y="8216899"/>
            <a:ext cx="10748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201" name="Shape 201"/>
          <p:cNvSpPr/>
          <p:nvPr/>
        </p:nvSpPr>
        <p:spPr>
          <a:xfrm>
            <a:off x="4350126" y="8178799"/>
            <a:ext cx="107487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202" name="Shape 202"/>
          <p:cNvSpPr/>
          <p:nvPr/>
        </p:nvSpPr>
        <p:spPr>
          <a:xfrm rot="120000">
            <a:off x="2856949" y="1444626"/>
            <a:ext cx="2823047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203" name="Shape 203"/>
          <p:cNvSpPr/>
          <p:nvPr/>
        </p:nvSpPr>
        <p:spPr>
          <a:xfrm rot="21480000">
            <a:off x="7356530" y="1444470"/>
            <a:ext cx="2831969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204" name="Shape 204"/>
          <p:cNvSpPr/>
          <p:nvPr/>
        </p:nvSpPr>
        <p:spPr>
          <a:xfrm rot="180000">
            <a:off x="9482364" y="5717527"/>
            <a:ext cx="2836311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205" name="Shape 205"/>
          <p:cNvSpPr/>
          <p:nvPr/>
        </p:nvSpPr>
        <p:spPr>
          <a:xfrm rot="21420000">
            <a:off x="755533" y="5646752"/>
            <a:ext cx="2829026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an Story 16-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9070"/>
            <a:ext cx="13004800" cy="90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5887" y="902100"/>
            <a:ext cx="1647955" cy="1953245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7564508" y="3746499"/>
            <a:ext cx="102151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28" sz="17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210" name="Shape 210"/>
          <p:cNvSpPr/>
          <p:nvPr/>
        </p:nvSpPr>
        <p:spPr>
          <a:xfrm>
            <a:off x="4400925" y="3784599"/>
            <a:ext cx="10748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211" name="Shape 211"/>
          <p:cNvSpPr/>
          <p:nvPr/>
        </p:nvSpPr>
        <p:spPr>
          <a:xfrm>
            <a:off x="1721225" y="8293099"/>
            <a:ext cx="10748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sp>
        <p:nvSpPr>
          <p:cNvPr id="212" name="Shape 212"/>
          <p:cNvSpPr/>
          <p:nvPr/>
        </p:nvSpPr>
        <p:spPr>
          <a:xfrm>
            <a:off x="10941425" y="8089899"/>
            <a:ext cx="107487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 rtl="1">
              <a:lnSpc>
                <a:spcPct val="120000"/>
              </a:lnSpc>
              <a:defRPr b="1" spc="30" sz="1800">
                <a:solidFill>
                  <a:srgbClr val="FFFFFF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pPr/>
            <a:r>
              <a:t>שם הילד/ה</a:t>
            </a:r>
          </a:p>
        </p:txBody>
      </p:sp>
      <p:pic>
        <p:nvPicPr>
          <p:cNvPr id="21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6987" y="5499499"/>
            <a:ext cx="1647955" cy="195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4088987" y="8894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10731087" y="5499499"/>
            <a:ext cx="1647955" cy="195324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 rot="120000">
            <a:off x="9323179" y="1444470"/>
            <a:ext cx="2831969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217" name="Shape 217"/>
          <p:cNvSpPr/>
          <p:nvPr/>
        </p:nvSpPr>
        <p:spPr>
          <a:xfrm rot="21420000">
            <a:off x="7355359" y="5617532"/>
            <a:ext cx="2880547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218" name="Shape 218"/>
          <p:cNvSpPr/>
          <p:nvPr/>
        </p:nvSpPr>
        <p:spPr>
          <a:xfrm rot="21480000">
            <a:off x="779215" y="1432435"/>
            <a:ext cx="2870046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  <p:sp>
        <p:nvSpPr>
          <p:cNvPr id="219" name="Shape 219"/>
          <p:cNvSpPr/>
          <p:nvPr/>
        </p:nvSpPr>
        <p:spPr>
          <a:xfrm rot="180000">
            <a:off x="2962075" y="5718388"/>
            <a:ext cx="2803377" cy="316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  <a:r>
              <a:t>טקסט הסיפור</a:t>
            </a: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  <a:p>
            <a:pPr algn="r" defTabSz="457200" rtl="1">
              <a:lnSpc>
                <a:spcPct val="120000"/>
              </a:lnSpc>
              <a:defRPr b="1" spc="23" sz="1400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4470"/>
            <a:ext cx="13005805" cy="90646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14092"/>
              </a:srgbClr>
            </a:outerShdw>
          </a:effectLst>
        </p:spPr>
      </p:pic>
      <p:pic>
        <p:nvPicPr>
          <p:cNvPr id="22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0309" y="38640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2719409" y="18320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60000">
            <a:off x="9374209" y="64294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2681309" y="66199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0000">
            <a:off x="649309" y="4225956"/>
            <a:ext cx="3083685" cy="2180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