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00080"/>
    <a:srgbClr val="CC3399"/>
    <a:srgbClr val="D6009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8710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937625-6B73-4865-8164-65E1AB52EA4E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3E0981B-8BC5-4366-8D8D-24EB3185F79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915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981B-8BC5-4366-8D8D-24EB3185F796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05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981B-8BC5-4366-8D8D-24EB3185F79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118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B5C74-2B16-4A04-8A6A-B284BD051ECA}" type="datetimeFigureOut">
              <a:rPr lang="he-IL" smtClean="0"/>
              <a:pPr/>
              <a:t>י'/ניסן/תשע"ח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D6460-F4A9-49FE-B1DA-BE762BC67A0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88024" y="620688"/>
            <a:ext cx="3779912" cy="5301208"/>
            <a:chOff x="0" y="0"/>
            <a:chExt cx="4644008" cy="6858000"/>
          </a:xfrm>
          <a:solidFill>
            <a:srgbClr val="660033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4644008" cy="6858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0815" y="1024698"/>
              <a:ext cx="3528392" cy="2269514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5400" dirty="0">
                  <a:solidFill>
                    <a:srgbClr val="FFFF99"/>
                  </a:solidFill>
                  <a:latin typeface="Aharoni" pitchFamily="2" charset="-79"/>
                  <a:cs typeface="Aharoni" pitchFamily="2" charset="-79"/>
                </a:rPr>
                <a:t>מִשְחַק רְבִיעִיוֹת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610" y="3569165"/>
              <a:ext cx="4600398" cy="9954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endParaRPr lang="he-IL" sz="4400" dirty="0"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8679" name="Picture 7" descr="C:\Users\Stav\AppData\Local\Microsoft\Windows\Temporary Internet Files\Content.IE5\6NW0LPDJ\MC900417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67179"/>
            <a:ext cx="648072" cy="825923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611560" y="647419"/>
            <a:ext cx="3779912" cy="5301208"/>
            <a:chOff x="0" y="0"/>
            <a:chExt cx="4644008" cy="6858000"/>
          </a:xfrm>
          <a:solidFill>
            <a:srgbClr val="660033"/>
          </a:solidFill>
        </p:grpSpPr>
        <p:sp>
          <p:nvSpPr>
            <p:cNvPr id="30" name="Rectangle 29"/>
            <p:cNvSpPr/>
            <p:nvPr/>
          </p:nvSpPr>
          <p:spPr>
            <a:xfrm>
              <a:off x="0" y="0"/>
              <a:ext cx="4644008" cy="6858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10" y="2142553"/>
              <a:ext cx="4600398" cy="14333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6600" dirty="0">
                  <a:latin typeface="Aharoni" pitchFamily="2" charset="-79"/>
                  <a:cs typeface="Aharoni" pitchFamily="2" charset="-79"/>
                </a:rPr>
                <a:t>בַּעֲלֵי</a:t>
              </a:r>
              <a:r>
                <a:rPr lang="en-US" sz="6600" dirty="0">
                  <a:latin typeface="Aharoni" pitchFamily="2" charset="-79"/>
                  <a:cs typeface="Aharoni" pitchFamily="2" charset="-79"/>
                </a:rPr>
                <a:t>-</a:t>
              </a:r>
              <a:r>
                <a:rPr lang="he-IL" sz="6600" dirty="0">
                  <a:latin typeface="Aharoni" pitchFamily="2" charset="-79"/>
                  <a:cs typeface="Aharoni" pitchFamily="2" charset="-79"/>
                </a:rPr>
                <a:t>חַיים</a:t>
              </a:r>
            </a:p>
          </p:txBody>
        </p:sp>
      </p:grpSp>
      <p:pic>
        <p:nvPicPr>
          <p:cNvPr id="35" name="Picture 7" descr="C:\Users\Stav\AppData\Local\Microsoft\Windows\Temporary Internet Files\Content.IE5\6NW0LPDJ\MC900417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67781"/>
            <a:ext cx="1183140" cy="150783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627784" y="0"/>
            <a:ext cx="3744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קופסת המשחק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6093296"/>
            <a:ext cx="3744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צד קדמי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560" y="6093296"/>
            <a:ext cx="3744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צד אחורי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04048" y="3356992"/>
            <a:ext cx="3291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 dirty="0"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4800" dirty="0">
                <a:latin typeface="Aharoni" pitchFamily="2" charset="-79"/>
                <a:cs typeface="Aharoni" pitchFamily="2" charset="-79"/>
              </a:rPr>
              <a:t>-</a:t>
            </a:r>
            <a:r>
              <a:rPr lang="he-IL" sz="4800" dirty="0"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63" y="4371929"/>
            <a:ext cx="1752600" cy="1314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80" y="3994111"/>
            <a:ext cx="2170364" cy="173751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168" y="4653136"/>
            <a:ext cx="1688005" cy="124821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837" y="3430325"/>
            <a:ext cx="1682642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764704"/>
            <a:ext cx="3779912" cy="5301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1199" y="1857018"/>
            <a:ext cx="287187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חַיוֹת מַים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880844"/>
            <a:ext cx="3744416" cy="10156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4761148"/>
            <a:ext cx="180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מְדוּזָה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1199" y="4752437"/>
            <a:ext cx="128941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דַג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1199" y="5415825"/>
            <a:ext cx="136104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דוֹלְפִין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2499" y="5415825"/>
            <a:ext cx="128941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כָּרִיש</a:t>
            </a:r>
          </a:p>
        </p:txBody>
      </p:sp>
      <p:sp>
        <p:nvSpPr>
          <p:cNvPr id="22530" name="AutoShape 2" descr="data:image/jpg;base64,/9j/4AAQSkZJRgABAQAAAQABAAD/2wCEAAkGBhIQDxUUEhQQERUWEBQVFRAVEBUQEBcVFREWFxYYFBYYGyYeFxkkGRUUHy8gIycpLCwsFSAxNTAqNSYrLCkBCQoKDgwOGg8PGiwlHyQpLCwsKS8sLCkpLCwsLCwsLCwvLCwpLCksLCwsLC0sLCwpLCwsLCwsLCwsLCwsLCksLP/AABEIAP0AxwMBIgACEQEDEQH/xAAcAAEAAgIDAQAAAAAAAAAAAAAABgcFCAIDBAH/xABFEAACAQIEAQUNBgMHBQEAAAABAgADEQQSITEFBhMiQVEHCBcyNFRhcXSTssPRFDNygZHTI1KUGCRCobPB8BVic4KxRP/EABsBAQADAQEBAQAAAAAAAAAAAAACBAUDAQYH/8QAMREAAgEDAwIDBwMFAQAAAAAAAAECAwQREiExBUFRsdETIjJSYXGBFZGhFDM0QkMG/9oADAMBAAIRAxEAPwC8Z8LCGOkr3uhd0T/pxRQgdnR2UEkXKsotcA28a9z2bSUISnJRit2M4LA50dsc6O2UEe7pW82T37ftx4dK3mye/P7cu/p1z8nl6kNcS/edHbHOjtlA+HWt5sn9Qf24Pd1rebJ78/tzz9Pufk/leo1ov7nR2xzo7ZQPh2rebJ78/tx4da3mye/P7cfp9z8nl6nutF/c6O2OdHbKCHd0rebp78/tzl4cK/m6f1B/bkl0y6fEPL1PNcfEvvnR2xzo7ZQvhur+b0/6hv2598N1fzen/UN+3JrpN4/+b/deo9pHxL550dsc6O2UMO7dX83T37ftzoxHd4rIbHDLtv8AaDb/AE5yr9PubeOupDC8dgpxeyNgOdHbHOjtmvX9oCr5sv8AUH9uP7QFXzZf6g/tyiTNhedHbHOjtmvX9oCr5sv9Qf24/tAVfNl/qD+3ANhedHbHOjtmvX9oCr5sv9Qf24/tAVfNl/qD+3ANhedHbHOjtmvqd3yqSAcOi62ucQbD12p3ir3fKqmww9NvSMQ1v86YMA2C50ds5BpryvfA1R/+Vf6g/tyzO5py9PFKD1GpiiUq83lFTnL9BWvfKLeNa3ogE7ifBEA41djKC7uh/vGH/BW+KnL9q+KZQfdxF8Rh/wDx1vipzQ6as3UPz5MhP4SO8lOSdLErd2cvYFaaoGuOvfTS66nTeerE8laK07ZCWVjnqaq6jTolMwDb7jttpMnwcuhpYouyqmGU+Ipeq7owSiB/iLk222MyGKr/AGhizKCbAoCL5RpmAbrsevsO2hmFeX1z7eUnN8+P8GnShBRxjJEcTyIDuvNc5TQrfPUWwOl9Fzevrn1eA4YA0ylXMEN6ovfMB4wBIBF+r/OS3AUHFNsxILMosX6IN7BQDvrOvi3CqgpllzMwI0zG1hvYne2u/bOS6pdSSi5vbgk7aDeYorLjPDfs9QKHSqrKGSotwpHXodVYG4IMx/OSXcoOCl6AZejYgupAsGtYkNvaxFx2yI1MGygk9RsR1j/YjUfrPpbTqzqQWp79yjXtnCX0OYaditPtOinMMxLhwVsLDKQT27zpptN+0vlN7FSUD1Bp9E61nYon0VOqmjg0crTqxlDMh7Rr9Z3AiclaSuKSuKMqT7ogm4vJgInZWp5WI7CROuflcouLcX2NERESIEREA+mfIiAJeve+n+61vaj/AKVOUVL0737yWr7T8qnALtXaIXaIBxq+KZQndw8ow/8A463xU5fdXxTKF7tw/vGH/BV+KnNPpG95T+78mQqfCyPcHqGrgAlL7Rz9HFmoOaVnspoOVawIy2dAM24v12me5I8cGOHNc1ToVKOH8YEgVapdUAbMSAxUvp27SKcjOUBwGMWrrlIanUsdcjixPpy6Nbrtbrk94zw1EwmGemlwGFSowcM2YoNc49Nrb9R3lX/0dl/T1Zbe7PdfR9y1Zz14jndHzF9EBMSEykAh6ZuQynTORsTvOuu1WuwNNqlNQDqFDBgN8wO+g16pl8NiPtC5iSyZjdGQFudyAspU62vYXOlpxxnDswUg80gHRpjpBmvrcX0B/wBp8moYNiDXcjz82+YIQWdTmUZVBtqdAdNrgSNcX4EGS5C0ugMibM6EnxbaGxvub6eiSni/DaQYVqJu3OdIZVCdo6G28xPG6LNXXn7LnAa6DYk6WAAHV1TtSzDudKkVJYK8Y5VZTuDa2+1p9weHaowAsNdycqj0k9k9+OpZahUqbXvlP+d9LnUbzHV8yi3V6DfS/WZ9BbXEk/d7mJWpaXh9jtbRiAQwBIuNjY7j0TsDTxK87lefa2N0nHDM6cT0gzkrTpUzkDN2nVTOLR5OJDp37QD/AM/SeSe3iP8Ah9RH+c8U/Oupw0XdRfXP77lym8xQiImeTEREAREQBL0737yWr7T8qnKLl6d795LV9p+VTgF2rtELtEA41fFMoTu3+UYf/wAdb4qcvur4plC927yjD/grfFTmp0j/ADKf3fkyFT4WVtLG7mvERVpPQY3qLbLTOivSaynWx6SMV/8AU+jSuLzvwHEKlCqtSkxR0bMrDq9faOojsn2PVLKF9QdOXPb7nClUdOWUXVS4J9iWuTTYgVGYEscwAACpcXz7qb6bW654cDjlrKWbQgWVbE3GzXOw3v2To4DyyTiAIJ5vEasyM1ke/Wnbbax1t22mQxVPct/hABYaXXryg7EfnPym6sqltNwqJ5PoaFZTWcnS3Bstek1HooAWCFAc2lhYbWBmP49wfn8tQ6KpHT1OTpbhR1XPVPtRno4infPUpmx0qA2QkEAkHc63ttaeDllxdmKrTU0gl2DAG5IIIDm/UNpUUW3hFrPcrTjOMP2hz0rE6hmzEm3SN/Sbn85meA0eeQmmdQRmU2tr1H6+iePlVw+oXFcgkVulmtoWJu356z1cjaAQs5KhyMoDPlFjuMv+Ik5dzYTWxB0087mZNzVRrsOL8nQ2ZkslQXPNasHO5ynYGx2/+SL84b2Onolg8e43Tw5dK63rZECCm3SQZb6m5Ckk3vvrK6Lkkk6km5MtWdxUg92VayjnY9K1J2B55QZzDz6m3vmluVHEYt9p5p2VWuZ1z56+q+1rymdYrCEREpkhERAEREAS9O9+8lq+0/Kpyi5ene/eS1faflU4Bdq7RC7RAONXxTKD7uJ/vGH/AAVvipy/KvimUD3dfv8AD/grfFTmj0t4u4P7+TIT+Flagz41SdWecWafdSrpFbB3U65VgykggghgbEEagjsN5aPIzlymLcUcXlWobBCvQp1Sd1I2SoTrpYHbQ71MWnOjiSjBl3Vgw9am4/zEx+oQo3MGprfsztTlKDyi88S9TDh6iimlqqvTpmkGuLG4LKLaA3I7Cs7BwuhUoinWKLUcbjKza9K6XJANrbbTI8TCiqhqKGSpSzqt75ahNmLA3uB4umvRExXEHw+HrI9QrUZalgo0IQ2OZSRbXW3XPzarDS8H0VJ61sYzlPyYDUaa0RdVC5WuSOjvnN9Ce3qlV8bZsPV5tG8UnpAWa4Oo/XsuDvLr5XcVqUKKc01Jc2jFekQHGmu3aPzlZcocBUxjEhVz0qfSZEygqoPSNt/XrFvPS9+BVi502o8kIq1SxLMSxJuSTck+kzhO/GYQ0nKtYkW1G2oB/wB50TWT8DEaaeGfc0ZzPkSanJdzzAiIkAIiIAiIgCIiAJene/eS1faflU5RcvTvfvJavtPyqcAu1dohdogHGr4pmv3d5a1fD/grfFTmwNXxTNeu7/8Af4b8Nb4qc60ajpTU12PGslX87acTXnnvEvT6lUfBHSjtNWZLk1w84rGUaIBOeqoYAE9AG7nTsUNMRLF7jfC3bEVsQm9GjYa2OZzrbtsFP6iVKl1Ukt2TUVkt/GYVXq1HKFQLhUYgeMb7X0PXMNWwGHd2BBqOpSzWslzYDMToLCRXl53QKuHq0FUBiGD1EYWVkQ2yejMwbUa9BZMcPxGlWoiuBWajXRbALqwClgKmu4NgbfymZNeGVk1KFXGYrsYmlhKNbFGkUKIF1HOE0tfSfHIy/leZBOAUKfONTAOamFCk84wA1up09Q9E7MBgTQWoS6F+wkMbML9A7aaeq88nCeHMlQ3qOweoX1OZRe9116pnteJoN6t0Vxyl4b9peoqIEcNnuyEdEIQRnJ8XTr29EgTCxl+8ewNOm7FWVapBAXOVa7CxKkHSwOx01lOcqMEyVjmTIRZHAvbOoyk69tvVLtnWz7j/AAUb2jqj7Vfn1MJERNEyRERAEREAREQBERAEvTvfvJavtPyqcouXp3v3ktX2n5VOAXau0Qu0QDjV8UzXnvgPv8N+Gt8VObDVfFM1574D7/DfhrfFTgFTRPoM7sFijSqpUAVijhgrqHQkG4DKdx6IBnm5GMvMu1QNh6io1TEUkarzIYAtnUdQvvtp1SwuTmBTB0+bSqUqUmqBmC5adYc4bG/81rC2ug9E8vJHlpg82Z6oo1KlMLVQ0wlF2JGpsuUNa/S0uJk+U1elhqD1GZQt25pVtq9Q3sg7Okb27Oq841NTWEdqTSe5VfLNm+31s7ioRUtmF7WsCAL9l7eu8m3cv5YK6rga4FlDGi+a2bW5psDudWtbstrpK+4hUo5mKl6rNcliSACezrJ9c8VGoVYMpKkEEEaEEG4IPbeTcVKOGRUnGWUbH43HFLGlzBBrOAmQlluABZf5ddJ4cNjcUoBdFKrnBB9JFhbKCT+lrHeeXkVyqTiOHzsyJiFZRXsuUjpdGqo2IYaWGzX9E9PHeJF6YRWarnds62yldSDc21FgNPTMitTcXhmvQqqSRHuJqtUMzMymqxyrlyspUajo/lv2yKcSpiorKwZgb22DK2WyksAb6kadd5Z2HoUlUJUs9xd7EqR0fF/7bW6pj8ZwJaNI3CkB89xfORpZb7dhFx1TlGro7FnUnlPhlH4vCtScowsQbETpmd5WUf4oqA0znLEqq5SpDHQrsPRbSYKblOWuKkYFaGibiIiJM5CIiAIiIAiIgCXp3v3ktX2n5VOUXL0737yWr7T8qnALtXaIXaIBxq+KZrz3wH3+G/DW+KnNhqvima898B9/hvw1vipwCpoiIB9vPl59AnyAIiIBJeQPKJcFjVerm5pwadSxtYN4r+nI4V//AFly0OEinVDscp6RBK3WxAINxfMSdJrsJcXIDlLXxeDNMHO9IJRZbC7Urfwj25uhkJHUq3lW5hqjksUJtSwZHjHHqiB7Ur/xNwAG1Nuj/KBf1zh9kqYoFS7IuS1ibX7Gve99bflMjh+GoxQ1Myt0lI5stYC12B6z0bfrOrHcdVR0XVnLdJDTyrZbdYHZMmeVwa0XnYh3FuROljUQi1y5uAoOl300169bXlc4yhkqMoObKxFxsZafH+LtVVtFCZs1tMpFrXQ6kdel5A+KcFsjVFzG1iwygqAWte4PpX9ZetKjW03zwVbqk2spcGCiImkZYiIgCIiAIiIAl6d795LV9p+VTlFy9O9+8lq+0/KpwC7V2iF2iAcavima898B9/hvw1vipzYar4pmvPfAff4b8Nb4qcAqaIiAIiIAn0WnyfVgEvwHc+epRzMxV7FioUMFUAHU31Nr6dU7eF8JxnDsWr0QaqkXYIQGencFhY9elwRfUSfPmqUytNRksqc+AbnItr2/7hv65icLhwguHYgA5QTqCDYg9ltZmu5nl+RqRt4aV4mQwfKgvVW9appzhVSoDZn3DA7X2PZ1Tji+HIa680jJTqkujM2upKtnI21B9c8TYWlXrsr1GybpUylWLE6i/Ud/0np4WtSjWZSzNRdGRXCB6ozHMikekra/plabUi2o44MjieA4fEA3DB1XLnVgQddbk/4d5GeVHBVWkaVMOgykggZ2chejmXqG4uD2aG0yi8dru+XIgNwpQCwygWBPpMxvHOeRixLLbY6ixtb9JwgpRmtzo4ZWGVYwtPk93GMLkqmwcBgGGYb33sesXvrPDPoU8rJ89OOmTQiInpEREQBERAEvTvfvJavtPyqcouXp3v3ktX2n5VOAXau0Qu0QDjV8UzXnvgPv8N+Gt8VObDVfFM1574D7/DfhrfFTgFTREQBPoE+SU8j+HYKsClYVXrPUy00R+byIELNUuRZjoQF1va1tYBFp2UACyg7Zhf1X1k7xPclqAkJiKOoUotRWpsST4p3AI/5adlbucBaqmnUCGnTpGpRN6rmqoHOc2wABUnUeg+ic3UiluycYt8E4pNQZOao5xYKB1kkXufV65X2I5Xth8VWo4hOcRazAFLLUQhtx1Np1aeuSzFlQGql+YcAllbokC+w7dLyqOO44V8VVqLs9RiL72voTKVvBSlLKLtebilpZafB+L4fE1D9na6mzsmXLUUr15TrudSLiZGlh6lWsHLdEAKewBV6IA9Ft5R9KsyMGUlWBuGBKkHtBG0l/A+6TWpWXEL9oQnpG+Stt/NqG7dQfXOs7Zf6ind/MWezooZxzKkANo12G4/I6XmIx+NpYlHswIsNGOVtTa69p9U99qOKWmabLkZTkqKhKu+VQQ7XAuOzq1mE4hyOdbnnlJtcELl17ND6plTppN5eGaNOrnBiMMlOlikplkcKzAPUXNSAOtwCOvXS05cW5PYSrVXKgXpC7U/4YYE/ygW210tMOOMqMT/GqBdbM2Tbt2EkmB4vh6mhr4cFSMpzBbje5zW1lyKnFZ3ONf2UnyjG8ou5zSQnmGdCSMqucyWtrc2zL1byKcR5J4mgGLoCq+Myurj16HaW/h6aVXzGpSfSxtVUHe2gBv+U9LcKK6MishOqPsdNbNa+87xq1IrxKbpU5PC2Nf4ko5ccB5mrzlNSKbAX6BUK21uzX6yLy5Camsopzg4SwxERJEBL0737yWr7T8qnKLl6d795LV9p+VTgF2rtELtEA41fFM1574D7/AA34a3xU5sNV8UzXnvgPv8N+Gt8VOAVNERAOdJAWAJsCQCewX1MlZr8Mu9MJ0UtlrMahq1bXzEW0UnSwIt6RIjEYyCx6PKyriHXDYBKapTBC1agCBBsX1OmpvrqSdrzl3R+VdRRTw6MtOoFHPNSJUkAWQFgeu5Yj0iRrg/KtMJTVUoLVupNXnGdM1TP0CDTYHKq9VxqxmBxmKarUZ3JLMxJJJOp9cho3yS1bFtcdwZxnA6WSmWrcxQqM+bUkKunaxZdbdolU43hlajbnadSnfbOjJe3ZcazL8G5YYnB0+bFmpkZghJH822U6C5J9YE83FeVNfE0ubqkMoqmol+kyXBGVW/l1H6CIx08cBvPJh4iJMiWF3JOLBa7UXLHQvQTcCptUKja+Tt6gTuJKeLcpwAcqB8rFWYXy5Topvvc9hlT8m+L/AGTF0q5XOKb3KXtcWII9diZe3BiGwYepzaI+pIW2dVHQdtlOunb1zOu6azqxnJetqmNmUbypfNinY3DMFLKRlKtaxUiwta0xEn/dLpUnyVUqo7AlWUak5jcEHc7dfbIBLdCWqmtivXWJsTPcleVlXBVgcztSJAqUr3Vl7QDpmG4PomBidjiXnxZqNXCAZjUo16VxUUkki+ultCOzqIlN8Z4YaFZlGYpc825W2Zb6H19slXc25SBKn2WuWalUa6D+WpbYdgb/AOgSQcruBUMRTy0wxfQ02VSwux1U9ew/ylLPsZ47Mt/3YfVFTRJtgeSy08HXzBKteoFp0wVNqRDgv41rOQLA/WebwZ4xQpqczSDLfMaoewHbkvrLSnF8MrOLTwyJS9O9+8lq+0/KpyoOOcCOFKfxKVZXUlXpkkdE2INxvLf737yWr7T8qnJkS7V2iF2iAcavima898B9/hvw1vipzYar4pmvPfAff4b8Nb4qcAqaIiAIiIAiIgCIiAIiIAljck+Ofa8ImFY2agDkXfnEapcadZUsfyI7JXM78DjGo1UqJoyOrqfSpBH/AMkZRysEoy0vKLt4t3L8GtMitVcEMdRlQW2BAa5GspvjnC/s1dqYYOoPRqDZlOx/52S1MNj/APrVZKgY0xUrCm9PRjSNrmwvqD1Ge/lL3J8JzBOd1rc0bO1QZA+a9ytvF6remV45py7tFieJr6lGRPRjsE9Gq1NxZlNiL3H5HrFrH8555aKpkOAYFq+KpU1uCag6Q0sAbs35AEyy+VXLYYbF4fmQOaZSatO3UamVWDD/ABDKxHrlacI4u2GLsgXOyZAxF8oJ6RGu+lvzM82Jxj1XzOxY6C57BsJBxy8skpNIs/lZxx+HVlDrzy10Yv0jTbRyNNCNss8dTlLgK2HtmrUWJJZgQK1lBa2osbkC1iTqB6J5OP46hxHBBlqDn6SF+aN84A+8vdbWsM2hOw7ZAJGFNJcbnspt9yS1sbw90enzL0yAebxKu7s7a/eKx8U6bDS8s/vfvJavtPyqcouXp3v3ktX2n5VOdEsEC7V2iF2ieg41fFM1574D7/DfhrfFTmw1XxTNee+A+/w34a3xU4BU0REAREQBERAEREAREQBERAMpyZ4++BxVOvTAYo1yhJCsOtWt1SxuMco/+oXr0XbKy2NInpUzpmDDrFzobWMqWezhXFquGqZ6TZTsRurLfVWHWNIe6wSjLS8luJ3E6NbCq6vWWs9INawZA2+o7CLdcqfjfAq2DrGlXTI1rjUFWU7MpG40MuHhPdjWpgadGmAmKy5SpU5CQDqhv2W0JvK/q8msXxLFkZi9V2Nla+gFzb0ASOFDlnuHLfBDokh5VchcXw0r9oQBWJC1FbMhI3B7D6DI9PU88EDklQrsSNCPyIsR+hInGInoPpEvPvfvJavtPyqcouXp3v3ktX2n5VOAXau0Qu0QDjV8UzXnvgPv8N+Gt8VObDVfFM1574D7/DfhrfFTgFTREQBERAEREAREQBERAEREAREQD6GtLF7nXdJ5jHUji7FMhpmvazgFbLnsOlrbXfWVzPoMAtzur8fqY12pU3ApAgizZkc7i5G28htPuZY98Nz6UhUS1xlN3Iv1LbWYPhfGHw5YoFIZbFWGZfQbX3EvTuUd0zDPhhh67pRdM2VGuAy3v0WOh323iWqT2GVGPBr86EGxBBG4IsR65xlh91Cu2OxRqUaFghdSyqczKCLFvRof1kCoYR6hIRXcgXIVSxA7TaHtye4OmXp3v3ktX2n5VOUYRLz737yWr7T8qnB4Xau0Qu0QDjV8UzXnvgPv8N+Gt8VObD1BoZr33wdMithfw1vipQCo4n20+WgCJ9ny0ARFotAERaLQBEWi0ARFotAERaLQBEWi0ARFotAM7yc5X1sFULD+KrKVem+oIItoTex2ku7kHKzDYbH1RWy0krABc2qqbno3toNZWlp9tDSawwW13cqGARqZoUVWs5zNWQ2Rl67gGxOo1mZ737yWr7Sf9KnKOaoxABJIGwJJEvfuA3fC1mIA/vNtFCjSjT6hPXjseIuddohdonh6DMJxzkphsZbn6NGtlvlL01cre17XGl7D9JnIgEJbuXYDzXDe4T6T54LsB5rhvcp9JN4gEI8F2A81w3uU+keC7Aea4b3KfSTeIBCPBdgPNcN7lPpHguwHmuG9yn0k3iAQjwXYDzXDe5T6R4LsB5rhvcp9JN4gEI8F2A81w3uU+keC7Aea4b3KfSTeIBCPBdgPNcN7lPpHguwHmuG9yn0k3iAQjwXYDzXDe5T6R4LsB5rhvcp9JN4gEI8F2A81w3uU+keC7Aea4b3KfSTeIBCPBdgPNcN7lPpHguwHmuG9yn0k3iAQjwXYDzXDe5T6R4LsB5rhvcp9JN4gEKXuXYDzTC+4T6TP8F5O0MIhWhSp0VLZiqIEBawFyB12A/SZaIAiIgH/2Q=="/>
          <p:cNvSpPr>
            <a:spLocks noChangeAspect="1" noChangeArrowheads="1"/>
          </p:cNvSpPr>
          <p:nvPr/>
        </p:nvSpPr>
        <p:spPr bwMode="auto">
          <a:xfrm>
            <a:off x="8539163" y="-1163638"/>
            <a:ext cx="1895475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3554" name="Picture 2" descr="http://g1t2a3.fav.co.il/users/40401/gallery_large/120316373712579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2808312" cy="2107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83568" y="764704"/>
            <a:ext cx="3779912" cy="5301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2727" y="1857018"/>
            <a:ext cx="287187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חַיוֹת מַים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880844"/>
            <a:ext cx="3744416" cy="10156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pic>
        <p:nvPicPr>
          <p:cNvPr id="23556" name="Picture 4" descr="http://students.cis.uab.edu/linht17/med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64904"/>
            <a:ext cx="1459142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 descr="http://g1t2a3.fav.co.il/users/40401/gallery_large/120316373712579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481228"/>
            <a:ext cx="575762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4" descr="http://students.cis.uab.edu/linht17/med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833156"/>
            <a:ext cx="395324" cy="56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4" descr="http://www.discus.co.il/he_IL/%D7%93%D7%92%D7%99_%D7%A0%D7%95%D7%99/images/%D7%93%D7%92%D7%99-%D7%96%D7%94%D7%91/%D7%93%D7%92-%D7%96%D7%94%D7%91-%D7%A0%D7%A4%D7%95%D7%A5.jpg"/>
          <p:cNvPicPr>
            <a:picLocks noChangeAspect="1" noChangeArrowheads="1"/>
          </p:cNvPicPr>
          <p:nvPr/>
        </p:nvPicPr>
        <p:blipFill>
          <a:blip r:embed="rId4" cstate="print"/>
          <a:srcRect b="10280"/>
          <a:stretch>
            <a:fillRect/>
          </a:stretch>
        </p:blipFill>
        <p:spPr bwMode="auto">
          <a:xfrm>
            <a:off x="5004048" y="4833156"/>
            <a:ext cx="722115" cy="433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6" descr="http://img.mako.co.il/2010/12/07/shortfin-mako-shark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607242"/>
            <a:ext cx="456051" cy="34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483768" y="4797152"/>
            <a:ext cx="180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מְדוּזָה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22727" y="4788441"/>
            <a:ext cx="128941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דַג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2727" y="5451829"/>
            <a:ext cx="136104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דוֹלְפִין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14027" y="5451829"/>
            <a:ext cx="128941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כָּרִיש</a:t>
            </a:r>
          </a:p>
        </p:txBody>
      </p:sp>
      <p:pic>
        <p:nvPicPr>
          <p:cNvPr id="37" name="Picture 2" descr="http://g1t2a3.fav.co.il/users/40401/gallery_large/120316373712579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517232"/>
            <a:ext cx="575762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4" descr="http://students.cis.uab.edu/linht17/med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869160"/>
            <a:ext cx="395324" cy="56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4" descr="http://www.discus.co.il/he_IL/%D7%93%D7%92%D7%99_%D7%A0%D7%95%D7%99/images/%D7%93%D7%92%D7%99-%D7%96%D7%94%D7%91/%D7%93%D7%92-%D7%96%D7%94%D7%91-%D7%A0%D7%A4%D7%95%D7%A5.jpg"/>
          <p:cNvPicPr>
            <a:picLocks noChangeAspect="1" noChangeArrowheads="1"/>
          </p:cNvPicPr>
          <p:nvPr/>
        </p:nvPicPr>
        <p:blipFill>
          <a:blip r:embed="rId4" cstate="print"/>
          <a:srcRect b="10280"/>
          <a:stretch>
            <a:fillRect/>
          </a:stretch>
        </p:blipFill>
        <p:spPr bwMode="auto">
          <a:xfrm>
            <a:off x="755576" y="4869160"/>
            <a:ext cx="722115" cy="433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6" descr="http://img.mako.co.il/2010/12/07/shortfin-mako-shark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643246"/>
            <a:ext cx="456051" cy="34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764704"/>
            <a:ext cx="3779912" cy="5301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1199" y="1857018"/>
            <a:ext cx="287187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חַיוֹת מַים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880844"/>
            <a:ext cx="3744416" cy="10156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568" y="764704"/>
            <a:ext cx="3779912" cy="5301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727" y="1857018"/>
            <a:ext cx="287187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חַיוֹת מַים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880844"/>
            <a:ext cx="3744416" cy="10156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24578" name="AutoShape 2" descr="data:image/jpg;base64,/9j/4AAQSkZJRgABAQAAAQABAAD/2wCEAAkGBhASERIPEBAPDxAPEBAPDw8PDxAQDw8PFBAVFBQQEhQXHCYeFxkjGRQUHy8gIycpLCwsFR4xNTAqNSYrLCkBCQoKDgwOGg8PGikcHCQsLCwpLCkpKSwpLCkpLCwsLCksNSksLCwtLCksLCkpLCwsLSkpLCwpKSkpLCwpKiwsL//AABEIALcBEwMBIgACEQEDEQH/xAAbAAACAwEBAQAAAAAAAAAAAAADBAACBQEGB//EADsQAAIBAgQEBAMGBAYDAQAAAAECAAMRBBIhMQVBUWETIjJxBpGhQlKBwdHwFGJysRYjU5LC8RWC4UP/xAAaAQACAwEBAAAAAAAAAAAAAAACAwEEBQAG/8QAMhEAAgIBAwIEAwgBBQAAAAAAAAECAxEEEiEx8AUTQVFhcaEUIjIzgZGx0eEGFUJS8f/aAAwDAQACEQMRAD8AYppGUEv4MutOb85pnmUsA2WRBDmnLeHFb+A9pS8Xq0o4tOcKQYyw+CXHgURIUU4UUoUUZEp8kKIkacG9GPPTg/CjK5HbRUUpcUoc0pMsduJ2gMkGRGiIMrJTIYsRK+HGck6KcLcDgXFKFTDGNUaF4/RwwGpiZ3KKyx9dTkxXD4O0NUpxoWOxvygqolaNqnynktOvZw0ZOIS+0omBM2KOBvHaeAjHft4QtUOXLMFMBDpgTNxcDDLg4mWoHqhGLSwhj1DBX5TTpYKO0cJKdluR8KUjPoYCO08L2jtOiJdllXqWFFIT8KdCiEqNAGpJSOyHVRFsQQJ3+IiWMxU4kWxNcCIVK94DF4rWLLiLyGRkdDSRfxJJOAd4AyyLL1Kcao0aZXyhiw3Bax/CaM7VCO5mNVS5y2rH6ix2g80tVrKDYhl7nUfMSgF9QQR2MRTrKLOFJZ+PH8lq3RaitZcXj4c/wXEqN50JCLSlzcolLDZanTjBTScpLLVDKuXKRZjHCE6olRK1WMorS8o8Fdy5DMsr4ULRF4ylGLncoBRjuE1oS38NHhSl/DEqS1qQzymZL4edp4Y3mmaM6lCMhrFIhVcgMPh5fGMAuXrob+m/Rul+sJVxKr3Nr6dOZHWIYl76izXW5UnSrT7HqOUzddrIuLhF8+ptaTTNNSaEKmJIOhII/wBxtyP8w+omnwvGLVOQkB7XHR1+8v5jlMXEr0JYZcytzamOf9S/2ifiuhDA5WVgwYbKx9Lj+Vtj7zz2l1s9NZ8H1R6G3RQ1MMPr6M+hUMNHEoxHgXE1r0hUAysDlqJzSoNx7cxNVRPUeZvSlF8M83Kt1ycZLDQPwZdaMKBOFoGWcWRYS8XNe0G2Jgk5GzWtAVcVFKmJiWIxUkhyHqmKgHrzIrY+3OCHEr85xyNWpiJn4mveBOLvBu15KCEsa8zBiLGaGNWYlW4MZBZeBcnhGmMWZJniqZyaHkopbz1lWnrIi215xhxKKspp8CnHDyDrUlcWa4bkw5+8xcZgKiE2P4ek/Ln9Zu1KeksjXXK2o5XF/wAJl6zw6Ny318SNnQ+JzpeyzlHkjXdT5XKe5I1+VvpGcL8QOulQBvcAH5j9JpY/hg1OVh3TzL8pj1MPa+mYnvb6ETzvm36d7U2u/Y9QoabVRzKKf7Z/c1aXxFS2OZfkR9IxT4hSf01EPbMAfkZ5WrS7H2I/f9oq1H93mhR4xbH8ST+nf7FWzwHT2r7snH6rv9T2b0+c4tGeOp4ysnod19mP9townxTXXco39SC/0tNiHjkJLmLX1Mu3/S9y/LmpfPK/s9lSp2jKmeUwnxwm1VCP5qeo+R1m/hOL0KgvTq027ZgGHuDqJXs1it6Gdb4ZqdN+ZB49+q+g+suWA5gX2vBK46j5xTiFF2Hks38ptr26H6e8rSsws9SKaozniT2otU4oAbAag5bE65vu9jzHIxOtxcnQX52y6E23y/zDmhmNjcU1PSqr07jKPEBII+7f7a/UcjEn41S1866973ttc9RybeZs9Ta+Fk9TT4ZBJSjHPx6m62JJ56EZ7p0/1afS32llTVOxIXUMCNqbnaov8jfSYg+IaY+1re9wD6/vDueY5zh+IaY5mwJFspy2O6ex+kQ3N+jLa0c/+vfffo9moOY8t2JUf6dYbp/S0XqqDsL6MVU81+3RPtuJmf4ip7HMRYKdDc29J9x9Z08eU65W3ve2gYbkH2i3Gb9BsdNavTvvvk1+E8TbDVPEW7IQviD/AFKR9L/1Lt+HvPoWHxqOodGDKwuGHSfJH4opzWUjKWFrWC5tCp/GbPwx8VohNGocit50Y+lTzueQOmp6d5r+HamUZeXPo/o/8mf4loJzh5sY/eXX4r/B9GOIg6mJ7zGHEgRcG46g3HzlTizN+UcHlPMNCpi4BsXEHrGVvEtkbht8TFa9WWSneWqYeS3hELLMPGuxOkXpI15tNhJwYUCKdo3GAOHomPCjpKU2AjKuLQVMJMz8XRFpgYimLz0ONcTzuKrWOkbCzkXM4KUk6tTSSXvOZT2nrgs6KcMiS+SJcxigLlYMiHqCBaHFguPJxah2/wC4LE4PML3B7Ml4ZFhlEqamiu1crkt6e+yp/A81i8DbY0x2DMv95mVsOedv94M9djUXfyD3W8wcWb+kFu601UfMzyup0/lSwet0mqc0YNamP+pm4xLddptV2sdbe2fX5LMniVUHkPr+cCpvJu0ybZXh9DckA7NYi4vD18MrEghVYj1DrzPvL4MaD69zbSFanqAeVyf/ALJlN7h0nyKjghbVSey319z2nF4E+nq3tcE77i0foI1wB11toQLRyriqi2ykix8ltRe1jr+MB3WLhMU5YeEYVbhDX1BuLKfrYnobWnMNw9QRnzFTcMFHmOmmW/e31m03EmtlOq3va2579Z3D4u/qA55m5k2Nhed59mOQ90kjFHDibX0JBW9hYW/PbWRMF5bZgS/lynYWv5iOZ7956ajikFgVAOdil/8A81OunXc7xd6KNrlspJAC21N9yYK1MvVEb2zLOBuASCy5srWbzVGuLE9LWEqMA3qYNoctV9LlClsq33OvPpNY4Jbeq9msTYgA20AHzjtPhejAsCzWJU/ZA+99ID1OAXbgwUoFPNa7UtFRkGVqV/U/U6NvrtOJZAbZGCtnXMhU1gwAYH+VQTpPRV+HkDyte6hWJN82g0+sWNA3XMVBKlHOX0Jc2Nu+UQVqFLvvtkKxMwAzUi2WoQKe7U6hU1L2sQNtOkOnxTiqdgxWpYDN4ijntYrYx+twrSm6gHKwpIL8tBmbpqYpiuBFMxNitJgpy7uzbL+GkvU61x4Uu+++BVtNF35kU/muTUwHxvRY5ayNQbTzetP1HynpcM6uA6MrKdmUgg/jPm+L4O4z5gb0iPEboDeyDvpE8FxCvhmzUnK62y3urDuuxmnVrd3XkxtT4HVL71D2v26r+/5ProIEpUrCeW4T8Z063lqWpVdrE+Rj/KfyM0a+Ol5S3LKPN3UWUS22LDH3xIimJx0xsXxKJ/xpaTsYhs2Ex+saXHi28xKR5wOJrEbQduReTZr4wHnM2pTuYDB5r6m80wO0PG0LqAFKSMZhJHbwdiPWpIWloNoXVg9CrGCyawirD01EbJ7URFZYvktOk6RhhEMfXK+VQCT+/wBkylZdtTky3Cne0kI8Rxhtfyqv36mo/wDUc/lPN47F5vUzH+s5R+CCW4tjtfVnbm+4HZP1mMzk+53O5nm7ZO2WWez0WkUIp9994CVK/T9BFTh2c/pNXhnA6tY+RfLzY6L856rA/CNNLGoS56C6r+phwqnjMVx7jdR4jRpuG8v2XU8nw+nyFNmbchQTc8tB0jD4CpqxSoL66oQL/Lae9pUFQWRQo6KLCJY3FZedu1yPoNZL0yScmzIXi87Z4hH6njlobgdbnrfp1hlRRpfW4JPRdNBNHH0s/rv2zafIG5mLVDK2U69B37yi484TNSq6ViGGw6npq2lunWCaiLAi+pIHc9TLUrEdyNSDppylXrc9L38ogYZZjYxe/f3N9u0utQ202uMt+X7tKvSvftrfrLCgeQPm9IjHgbvRfx9wNgQw5MT3MJ/HtqL28QDMT06QPgn8ANTyJlRSJt/Nztyg4iduQ9h8doDn9K5Qra5W6yq4stcBwR9vNoCNbD6mJhdCxHlBtpz95VaIvbXUX7ADrI2ROxHOTUGPqo98q5wAyXtYKDe9vb6TuDr12qPVWmziv5FDWy+Jc+YDsCRf3mXXALXBNiLJff8AGUQkABWcAgoAHYDNa2YdJHlpx4IUM+x6WmabXD0ywQZCt7mtXOmtvUL5tZ5D4hoJRIVfWyk1fMDlbMbUhboAPnD1MSVAN2YoMgBJ1ve5PzMDTw3MNYNo1XLcgXsUpX3PVto2ivy3ub477/8ABkK9jzkwmYHlbqTaaWB4y6+RyWQbN9pR+Yl+J4OkwJQgEC2UixsOYOxMyaVNraa5e/K15q1W8bo8E36erUQ2WLKPSPUvre4PPkRJQexmHgccVOU+kn/aeomwFmxXYrF8Twmv0MtJPHWL6Pv1NDxZULcxYOYzh31ktYMzA9hqMYqOAJKK6QNekYGfc5A/GkgvD7SRmUEfQLyhE6DOgRqFlQsuJCJUmRKWRsVglRwASdhPKcZ4iWv9lT9kHzP7nkJs8WxYVbb87X/v0E8pXR6rhFUs7m2nP9AJh6yxyflr9Tf8OoX5kjNN3ba5JsAPyE9Lwn4SGj1/cUx/yP5TV4R8PJQAY2arbVuQ7L+s0pY0mhj+Kzn4f2L1/jEnmujhe/8ARajTAAAAAGgA0AELaUpwoWX70sYMKPPLAVtAZh4utbXRe9ru39ImnxGvYWBA7nYTEcH1ai/2yM1VuyLymLqOFsNbR1/8n33+otVNjcgqTyJzVW7n7oi5wZqHKACeQH2ZrYXgjN5nBppvlveo3dzNWlRVBZQFHb85UhpnJ5lwXLfEIU8Q5f0PNVeBVlS5VGA1shs1/bnMlV563tqpFso5jWfQFMmI4fTqi1RA3S+49jHS0scfdE1eLzXFiz8jxNB00F7Ab3+1HKduig3yqNtD/wBzRxvwch1p1CvQPr8mH6TGr8NrUScwJB+0DfTsZUnppLk1KtZXb0fPxHP4VOeyHU23vrKNgdDb1E3XsN4CljgdG2I1B3Y9Y7TxQJB5sCtvujr9PrKrg0WPMaAnA+pfshc3uR3/AHtAf+PY5SQAagIPYD89JqYcKRY3tTa5vzvraGelvvckMvZeZ7dZyjI77Q1x336nnGwTWXT7WRfbr9ZVaBBO/wDlHNfr+zN/FKoD6jSxp7exYdTtMbF44bAi7gBu7Hl84aT6D4WufQw8ZQZ2AUkGq4QWNt9D9LzeOFFMhAoIsFB5KLW0HOKjD3rUl+7TZgLHVy1r/IfWb+Xy5zbQWYHrCk3LbH0JuvweQ47hPsgC5Ykb6D96xSrR8Ol4eUZ2F37uQbL+AJm5Rp564c7XYjnoov8A3sJRcIDWAewzZrFts5sQW7aR8Z8qA+u7bD73LSyeQrYWqgDMosdbrf8ATWavBsTmsjf+h69oLhXD+ICpVONNTwsjg+K+ZWqfYNEX69NLQVKmU2Fj9k8x7TVU3VPGU/l0KHGvpkpJr5+j9z1dLDQi0LGB4JjTUUq3qXc7Zh1mjUEuqe7k8XfTOix1z6ooGIh7XEXDaxq2k6QpC5pyQ2aSSSeqUQgE4ohSstTZEEDaCdtL9IZhAslwQecSx6wYOMY1GyoLm+nfue01OE8JWiCfVUb1P/xHQQ1Oiq+kWvueZhgZUhTte6XLLV2pco7I8R/k7UMGplng72liM9pmTXI0oljF0qQmaE3uCjID/Ape7eY99vlDrh1vcAX62lc0uryrKv2GuyT6s5USLPTjt5zJEuDQPUWSnCO2US9Rgo1mbisVfr/b5c52NvLG1VOT4JiMV+7CJNjf2SLfKUr+1+wippn2A3Oyjtfc+wlG22cnwbNNMIrkHjqdNgfKAeo0+ky6a2JUZrHUZdSe1ppmlfQAk3tbmSeVuv7M9HwrhApC51c7np2Eiqh2sdZqY6ePv7I87Qc6EG4FhlOlz0IMdTEkjlfa/ILPQVsDTf1ordyNfnvEMVwNLEpmW3K91+RjXo5R/C8lRa6EvxLBgYzDs3pBNvKo7bazzuNwz0qwH2xYgHqdQbT2C4eoCbG99yRvM7FcIepW6uQCSDsNue3KKVU16Gnp9TBPl+gvw/Er4tMsu90ccrNqLf3mjxIk5kXdre/v8pxeAsttBpbXNfY3H1h6mAc8hfrext0Mj7JJroLt1lTmnFmFQQq6303Xtqf/AJL4/BsynYjvuOlu81//ABTE7AfiNZZuENvmAh/Y5PDwd/uEU85PJ1MIT6izaczeFp4AWDOBbkNrz0H/AIoDViD+EHiKKNoR2Bv+UbHSzfU6Xita4T/YzsBhVX/MA9Qst+Yvq3z09hHgby7URa3ITqUbTRrjsikee1d3n2uf7fIqKU6zWlna0RxGJvoI3DZWGc8kUF5IZHJ71IZYBZ1qto2xYZMXwFeLVaglWxEXrGKbDDI0vFqd42hkNEnbQVQQsG0XJAyWUCVowhizCWp1ItMrJ4eBnLK2lleRo6DyO6nFeEFWBMoXjJV5I3YCVADvA/wy9Prb+06GlmbSRsjjLQUbJdExCsg6WG1h6m7ROqt+mmmmoTsvVo86Mx0B99tPfkPrDYbCqCCdSNtLBf6R+cz/ALPK18LCNJXRqWZPLO8I4Zl87CzW8q/cB/5HmZq5ZWm0szSxGCrW1FOyx2PcyjGULStV4A1ZzEtncQgsbKCx29+sDg8LkB5sTcnnDAyZoPV5GKb27ThpwZWELyhMNEJg7SjmFMA8MIVrrM91sZp1FmfiachAAw94dUiiCGFe0nAJzFrpMtxrNGrVvF1oxkeAga3tORsUe0kHcgT2Iga8KTKyxYdESFI3jCUYdKcuYhjBfwrS4nXaDLSGyCxlLyEyQGcDeDvCPBEQCrYsBFqwy1InYwiGMgnkGMmMmDYSB5y8vroE2QCXE4BLQUkwlwcJnFlgsKtKdJqJyWS1NpYvJltBsZQslkZ0KVYNVl2kURJxbLBtCloB6klHFCZTPKu8ExjUEg+acMErSxaGEceJVrRmrUiFepIwAwdQQOWXBvCrTk9CUDWnCBAJWo9pFa8hgSeA9hJOCSCBuPStIFnXg80s2N5HRDAyhaDFSdzxLCI0ERLl4J6kAg4zSjVIN6sWq1ZJDY3406HmUMQYaliJyjyLfJorLBYvSrRpZfrhwLaK2nDCWlWWMlHg4itLgwcIoi4xaCyGpw4iqtL+NK9kWw08BHaCM4XgmqStKDJ6lnMG1W0o9aLO8BRODVMRF6mIlCJRhDSIwXFWdvFSZdHh4CTGAZZjKKZR6kkJlarRWpTJhTVl0F5z4BTAKlpeo+kI6QJSBkl8gKlzLUhDeHKw1ywGi1pJydjvLRGDfqVpVXmHxLiNUYnD4emaaiumJd3dGqEeEKZAUB13znftM2j8aqjOteymh41OqKdMlWeliEo+Krs4CJ5wbMNNSWsNRnmQxI9fIWmFS+KqTsqIldyyJUORFcIj1TTV2Ksbi6k3XMLa7RQ/HeFyq/8AmAOlKoCyooC1Kj01LMzBV1ptcsQBprraLwyeT0VSrF6lWZuJ4/TVKT5arHEG1KmqqahIRnI9VtlPP2vFqfxLRaoKQFUMzrTGenkAqNQ8YU2BOYHJ1Fr6XgqLJG8RiiIs2MvMkcaapimw4yFF/iAT4bIytSqU0C3zEMPOdbC/QTJo/EBZyQFChkut1FTI2Qgr57sbOt7La9xfYxqiDg9R42sOr85nsSIzRrSGDKJo4etNOhUmIrdI5hcR3lqmzPAGDZAlXEpQq3l3Msy6EFLy4MDnls0S5pEFmaU8SUqVIE1ZW85NnDReK1qhnDWgKtWROaZxbPOZ4LNJmlcLIQvK3lLzmeSwiOJRYTNJlkokuDBVzpCwVWSmExTOZcYq0jiBNKFlMHgfSpeXyxegLRpYBKKmBqCMMYBxOiuQmsHQskgaSXRYevwym7pUYNnpBxTdKtSmyh8ucXRhvlX5QP8Ah7DDLlp5clM0lZKlVGCGoKh8ysCSXAJJ1OtzqZJJUlwMQAfDWFBBFK2W2z1PNlqmqM4zee1Ri3mvqZXD/DWGS+RGQ2VQUrVlKqjFlVbNoAWOg01kkgqTOTK/4bwwVUFMqtOwphatUZLIyeSzeW6uwNt763lD8OYUHSllsLALUqqBal4IYANo3h+XMNe8kkLJwNeDUabmqiWqHPdszknOVL7nmVX5RZuH0w2YLrmzgZmyB73zBL5Qb63tvrJJIyyMnSt4akkkkMhsOIXDjWSSNqWJAGxhW0haladkl19AWBzzpaSSUrlwQgTGBedklDHITByjzkkYCUDS+aSScSipMqVkkhIMqphkaSScSi7NAO8kk4IEZAJJJIsYpGFvJJOGoqwg31kkhIFllpSSSRxGD//Z"/>
          <p:cNvSpPr>
            <a:spLocks noChangeAspect="1" noChangeArrowheads="1"/>
          </p:cNvSpPr>
          <p:nvPr/>
        </p:nvSpPr>
        <p:spPr bwMode="auto">
          <a:xfrm>
            <a:off x="8751888" y="-706438"/>
            <a:ext cx="21812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4580" name="Picture 4" descr="http://www.discus.co.il/he_IL/%D7%93%D7%92%D7%99_%D7%A0%D7%95%D7%99/images/%D7%93%D7%92%D7%99-%D7%96%D7%94%D7%91/%D7%93%D7%92-%D7%96%D7%94%D7%91-%D7%A0%D7%A4%D7%95%D7%A5.jpg"/>
          <p:cNvPicPr>
            <a:picLocks noChangeAspect="1" noChangeArrowheads="1"/>
          </p:cNvPicPr>
          <p:nvPr/>
        </p:nvPicPr>
        <p:blipFill>
          <a:blip r:embed="rId2" cstate="print"/>
          <a:srcRect b="10280"/>
          <a:stretch>
            <a:fillRect/>
          </a:stretch>
        </p:blipFill>
        <p:spPr bwMode="auto">
          <a:xfrm>
            <a:off x="899592" y="2564904"/>
            <a:ext cx="3312368" cy="1987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http://img.mako.co.il/2010/12/07/shortfin-mako-shark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92896"/>
            <a:ext cx="2832313" cy="2124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732240" y="4761148"/>
            <a:ext cx="180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מְדוּזָה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71199" y="4752437"/>
            <a:ext cx="128941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דַג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71199" y="5415825"/>
            <a:ext cx="136104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דוֹלְפִין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2499" y="5415825"/>
            <a:ext cx="128941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כָּרִיש</a:t>
            </a:r>
          </a:p>
        </p:txBody>
      </p:sp>
      <p:pic>
        <p:nvPicPr>
          <p:cNvPr id="25" name="Picture 2" descr="http://g1t2a3.fav.co.il/users/40401/gallery_large/120316373712579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1228"/>
            <a:ext cx="575762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4" descr="http://students.cis.uab.edu/linht17/medu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833156"/>
            <a:ext cx="395324" cy="56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http://www.discus.co.il/he_IL/%D7%93%D7%92%D7%99_%D7%A0%D7%95%D7%99/images/%D7%93%D7%92%D7%99-%D7%96%D7%94%D7%91/%D7%93%D7%92-%D7%96%D7%94%D7%91-%D7%A0%D7%A4%D7%95%D7%A5.jpg"/>
          <p:cNvPicPr>
            <a:picLocks noChangeAspect="1" noChangeArrowheads="1"/>
          </p:cNvPicPr>
          <p:nvPr/>
        </p:nvPicPr>
        <p:blipFill>
          <a:blip r:embed="rId2" cstate="print"/>
          <a:srcRect b="10280"/>
          <a:stretch>
            <a:fillRect/>
          </a:stretch>
        </p:blipFill>
        <p:spPr bwMode="auto">
          <a:xfrm>
            <a:off x="5004048" y="4833156"/>
            <a:ext cx="722115" cy="433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6" descr="http://img.mako.co.il/2010/12/07/shortfin-mako-shark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607242"/>
            <a:ext cx="456051" cy="34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483768" y="4797152"/>
            <a:ext cx="180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מְדוּזָה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2727" y="4788441"/>
            <a:ext cx="128941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דַג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2727" y="5451829"/>
            <a:ext cx="136104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דוֹלְפִין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4027" y="5451829"/>
            <a:ext cx="128941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כָּרִיש</a:t>
            </a:r>
          </a:p>
        </p:txBody>
      </p:sp>
      <p:pic>
        <p:nvPicPr>
          <p:cNvPr id="33" name="Picture 2" descr="http://g1t2a3.fav.co.il/users/40401/gallery_large/120316373712579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517232"/>
            <a:ext cx="575762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4" descr="http://students.cis.uab.edu/linht17/medu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869160"/>
            <a:ext cx="395324" cy="56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4" descr="http://www.discus.co.il/he_IL/%D7%93%D7%92%D7%99_%D7%A0%D7%95%D7%99/images/%D7%93%D7%92%D7%99-%D7%96%D7%94%D7%91/%D7%93%D7%92-%D7%96%D7%94%D7%91-%D7%A0%D7%A4%D7%95%D7%A5.jpg"/>
          <p:cNvPicPr>
            <a:picLocks noChangeAspect="1" noChangeArrowheads="1"/>
          </p:cNvPicPr>
          <p:nvPr/>
        </p:nvPicPr>
        <p:blipFill>
          <a:blip r:embed="rId2" cstate="print"/>
          <a:srcRect b="10280"/>
          <a:stretch>
            <a:fillRect/>
          </a:stretch>
        </p:blipFill>
        <p:spPr bwMode="auto">
          <a:xfrm>
            <a:off x="755576" y="4869160"/>
            <a:ext cx="722115" cy="433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6" descr="http://img.mako.co.il/2010/12/07/shortfin-mako-shark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643246"/>
            <a:ext cx="456051" cy="34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6544" y="720080"/>
            <a:ext cx="3779912" cy="5301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5703" y="1812394"/>
            <a:ext cx="2871875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חַיוֹת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טוֹרְפוֹת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6544" y="836220"/>
            <a:ext cx="3744416" cy="10156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2528" y="4752528"/>
            <a:ext cx="18002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אַרְיֵה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1840" y="4777988"/>
            <a:ext cx="1289413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נַמֵר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177" y="5435642"/>
            <a:ext cx="1361041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טיגריס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4496" y="5391483"/>
            <a:ext cx="1656184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זאב</a:t>
            </a:r>
          </a:p>
        </p:txBody>
      </p:sp>
      <p:sp>
        <p:nvSpPr>
          <p:cNvPr id="24578" name="AutoShape 2" descr="data:image/jpg;base64,/9j/4AAQSkZJRgABAQAAAQABAAD/2wCEAAkGBhASERIPEBAPDxAPEBAPDw8PDxAQDw8PFBAVFBQQEhQXHCYeFxkjGRQUHy8gIycpLCwsFR4xNTAqNSYrLCkBCQoKDgwOGg8PGikcHCQsLCwpLCkpKSwpLCkpLCwsLCksNSksLCwtLCksLCkpLCwsLSkpLCwpKSkpLCwpKiwsL//AABEIALcBEwMBIgACEQEDEQH/xAAbAAACAwEBAQAAAAAAAAAAAAADBAACBQEGB//EADsQAAIBAgQEBAMGBAYDAQAAAAECAAMRBBIhMQVBUWETIjJxBpGhQlKBwdHwFGJysRYjU5LC8RWC4UP/xAAaAQACAwEBAAAAAAAAAAAAAAACAwEEBQAG/8QAMhEAAgIBAwIEAwgBBQAAAAAAAAECAxEEEiEx8AUTQVFhcaEUIjIzgZGx0eEGFUJS8f/aAAwDAQACEQMRAD8AYppGUEv4MutOb85pnmUsA2WRBDmnLeHFb+A9pS8Xq0o4tOcKQYyw+CXHgURIUU4UUoUUZEp8kKIkacG9GPPTg/CjK5HbRUUpcUoc0pMsduJ2gMkGRGiIMrJTIYsRK+HGck6KcLcDgXFKFTDGNUaF4/RwwGpiZ3KKyx9dTkxXD4O0NUpxoWOxvygqolaNqnynktOvZw0ZOIS+0omBM2KOBvHaeAjHft4QtUOXLMFMBDpgTNxcDDLg4mWoHqhGLSwhj1DBX5TTpYKO0cJKdluR8KUjPoYCO08L2jtOiJdllXqWFFIT8KdCiEqNAGpJSOyHVRFsQQJ3+IiWMxU4kWxNcCIVK94DF4rWLLiLyGRkdDSRfxJJOAd4AyyLL1Kcao0aZXyhiw3Bax/CaM7VCO5mNVS5y2rH6ix2g80tVrKDYhl7nUfMSgF9QQR2MRTrKLOFJZ+PH8lq3RaitZcXj4c/wXEqN50JCLSlzcolLDZanTjBTScpLLVDKuXKRZjHCE6olRK1WMorS8o8Fdy5DMsr4ULRF4ylGLncoBRjuE1oS38NHhSl/DEqS1qQzymZL4edp4Y3mmaM6lCMhrFIhVcgMPh5fGMAuXrob+m/Rul+sJVxKr3Nr6dOZHWIYl76izXW5UnSrT7HqOUzddrIuLhF8+ptaTTNNSaEKmJIOhII/wBxtyP8w+omnwvGLVOQkB7XHR1+8v5jlMXEr0JYZcytzamOf9S/2ifiuhDA5WVgwYbKx9Lj+Vtj7zz2l1s9NZ8H1R6G3RQ1MMPr6M+hUMNHEoxHgXE1r0hUAysDlqJzSoNx7cxNVRPUeZvSlF8M83Kt1ycZLDQPwZdaMKBOFoGWcWRYS8XNe0G2Jgk5GzWtAVcVFKmJiWIxUkhyHqmKgHrzIrY+3OCHEr85xyNWpiJn4mveBOLvBu15KCEsa8zBiLGaGNWYlW4MZBZeBcnhGmMWZJniqZyaHkopbz1lWnrIi215xhxKKspp8CnHDyDrUlcWa4bkw5+8xcZgKiE2P4ek/Ln9Zu1KeksjXXK2o5XF/wAJl6zw6Ny318SNnQ+JzpeyzlHkjXdT5XKe5I1+VvpGcL8QOulQBvcAH5j9JpY/hg1OVh3TzL8pj1MPa+mYnvb6ETzvm36d7U2u/Y9QoabVRzKKf7Z/c1aXxFS2OZfkR9IxT4hSf01EPbMAfkZ5WrS7H2I/f9oq1H93mhR4xbH8ST+nf7FWzwHT2r7snH6rv9T2b0+c4tGeOp4ysnod19mP9townxTXXco39SC/0tNiHjkJLmLX1Mu3/S9y/LmpfPK/s9lSp2jKmeUwnxwm1VCP5qeo+R1m/hOL0KgvTq027ZgGHuDqJXs1it6Gdb4ZqdN+ZB49+q+g+suWA5gX2vBK46j5xTiFF2Hks38ptr26H6e8rSsws9SKaozniT2otU4oAbAag5bE65vu9jzHIxOtxcnQX52y6E23y/zDmhmNjcU1PSqr07jKPEBII+7f7a/UcjEn41S1866973ttc9RybeZs9Ta+Fk9TT4ZBJSjHPx6m62JJ56EZ7p0/1afS32llTVOxIXUMCNqbnaov8jfSYg+IaY+1re9wD6/vDueY5zh+IaY5mwJFspy2O6ex+kQ3N+jLa0c/+vfffo9moOY8t2JUf6dYbp/S0XqqDsL6MVU81+3RPtuJmf4ip7HMRYKdDc29J9x9Z08eU65W3ve2gYbkH2i3Gb9BsdNavTvvvk1+E8TbDVPEW7IQviD/AFKR9L/1Lt+HvPoWHxqOodGDKwuGHSfJH4opzWUjKWFrWC5tCp/GbPwx8VohNGocit50Y+lTzueQOmp6d5r+HamUZeXPo/o/8mf4loJzh5sY/eXX4r/B9GOIg6mJ7zGHEgRcG46g3HzlTizN+UcHlPMNCpi4BsXEHrGVvEtkbht8TFa9WWSneWqYeS3hELLMPGuxOkXpI15tNhJwYUCKdo3GAOHomPCjpKU2AjKuLQVMJMz8XRFpgYimLz0ONcTzuKrWOkbCzkXM4KUk6tTSSXvOZT2nrgs6KcMiS+SJcxigLlYMiHqCBaHFguPJxah2/wC4LE4PML3B7Ml4ZFhlEqamiu1crkt6e+yp/A81i8DbY0x2DMv95mVsOedv94M9djUXfyD3W8wcWb+kFu601UfMzyup0/lSwet0mqc0YNamP+pm4xLddptV2sdbe2fX5LMniVUHkPr+cCpvJu0ybZXh9DckA7NYi4vD18MrEghVYj1DrzPvL4MaD69zbSFanqAeVyf/ALJlN7h0nyKjghbVSey319z2nF4E+nq3tcE77i0foI1wB11toQLRyriqi2ykix8ltRe1jr+MB3WLhMU5YeEYVbhDX1BuLKfrYnobWnMNw9QRnzFTcMFHmOmmW/e31m03EmtlOq3va2579Z3D4u/qA55m5k2Nhed59mOQ90kjFHDibX0JBW9hYW/PbWRMF5bZgS/lynYWv5iOZ7956ajikFgVAOdil/8A81OunXc7xd6KNrlspJAC21N9yYK1MvVEb2zLOBuASCy5srWbzVGuLE9LWEqMA3qYNoctV9LlClsq33OvPpNY4Jbeq9msTYgA20AHzjtPhejAsCzWJU/ZA+99ID1OAXbgwUoFPNa7UtFRkGVqV/U/U6NvrtOJZAbZGCtnXMhU1gwAYH+VQTpPRV+HkDyte6hWJN82g0+sWNA3XMVBKlHOX0Jc2Nu+UQVqFLvvtkKxMwAzUi2WoQKe7U6hU1L2sQNtOkOnxTiqdgxWpYDN4ijntYrYx+twrSm6gHKwpIL8tBmbpqYpiuBFMxNitJgpy7uzbL+GkvU61x4Uu+++BVtNF35kU/muTUwHxvRY5ayNQbTzetP1HynpcM6uA6MrKdmUgg/jPm+L4O4z5gb0iPEboDeyDvpE8FxCvhmzUnK62y3urDuuxmnVrd3XkxtT4HVL71D2v26r+/5ProIEpUrCeW4T8Z063lqWpVdrE+Rj/KfyM0a+Ol5S3LKPN3UWUS22LDH3xIimJx0xsXxKJ/xpaTsYhs2Ex+saXHi28xKR5wOJrEbQduReTZr4wHnM2pTuYDB5r6m80wO0PG0LqAFKSMZhJHbwdiPWpIWloNoXVg9CrGCyawirD01EbJ7URFZYvktOk6RhhEMfXK+VQCT+/wBkylZdtTky3Cne0kI8Rxhtfyqv36mo/wDUc/lPN47F5vUzH+s5R+CCW4tjtfVnbm+4HZP1mMzk+53O5nm7ZO2WWez0WkUIp9994CVK/T9BFTh2c/pNXhnA6tY+RfLzY6L856rA/CNNLGoS56C6r+phwqnjMVx7jdR4jRpuG8v2XU8nw+nyFNmbchQTc8tB0jD4CpqxSoL66oQL/Lae9pUFQWRQo6KLCJY3FZedu1yPoNZL0yScmzIXi87Z4hH6njlobgdbnrfp1hlRRpfW4JPRdNBNHH0s/rv2zafIG5mLVDK2U69B37yi484TNSq6ViGGw6npq2lunWCaiLAi+pIHc9TLUrEdyNSDppylXrc9L38ogYZZjYxe/f3N9u0utQ202uMt+X7tKvSvftrfrLCgeQPm9IjHgbvRfx9wNgQw5MT3MJ/HtqL28QDMT06QPgn8ANTyJlRSJt/Nztyg4iduQ9h8doDn9K5Qra5W6yq4stcBwR9vNoCNbD6mJhdCxHlBtpz95VaIvbXUX7ADrI2ROxHOTUGPqo98q5wAyXtYKDe9vb6TuDr12qPVWmziv5FDWy+Jc+YDsCRf3mXXALXBNiLJff8AGUQkABWcAgoAHYDNa2YdJHlpx4IUM+x6WmabXD0ywQZCt7mtXOmtvUL5tZ5D4hoJRIVfWyk1fMDlbMbUhboAPnD1MSVAN2YoMgBJ1ve5PzMDTw3MNYNo1XLcgXsUpX3PVto2ivy3ub477/8ABkK9jzkwmYHlbqTaaWB4y6+RyWQbN9pR+Yl+J4OkwJQgEC2UixsOYOxMyaVNraa5e/K15q1W8bo8E36erUQ2WLKPSPUvre4PPkRJQexmHgccVOU+kn/aeomwFmxXYrF8Twmv0MtJPHWL6Pv1NDxZULcxYOYzh31ktYMzA9hqMYqOAJKK6QNekYGfc5A/GkgvD7SRmUEfQLyhE6DOgRqFlQsuJCJUmRKWRsVglRwASdhPKcZ4iWv9lT9kHzP7nkJs8WxYVbb87X/v0E8pXR6rhFUs7m2nP9AJh6yxyflr9Tf8OoX5kjNN3ba5JsAPyE9Lwn4SGj1/cUx/yP5TV4R8PJQAY2arbVuQ7L+s0pY0mhj+Kzn4f2L1/jEnmujhe/8ARajTAAAAAGgA0AELaUpwoWX70sYMKPPLAVtAZh4utbXRe9ru39ImnxGvYWBA7nYTEcH1ai/2yM1VuyLymLqOFsNbR1/8n33+otVNjcgqTyJzVW7n7oi5wZqHKACeQH2ZrYXgjN5nBppvlveo3dzNWlRVBZQFHb85UhpnJ5lwXLfEIU8Q5f0PNVeBVlS5VGA1shs1/bnMlV563tqpFso5jWfQFMmI4fTqi1RA3S+49jHS0scfdE1eLzXFiz8jxNB00F7Ab3+1HKduig3yqNtD/wBzRxvwch1p1CvQPr8mH6TGr8NrUScwJB+0DfTsZUnppLk1KtZXb0fPxHP4VOeyHU23vrKNgdDb1E3XsN4CljgdG2I1B3Y9Y7TxQJB5sCtvujr9PrKrg0WPMaAnA+pfshc3uR3/AHtAf+PY5SQAagIPYD89JqYcKRY3tTa5vzvraGelvvckMvZeZ7dZyjI77Q1x336nnGwTWXT7WRfbr9ZVaBBO/wDlHNfr+zN/FKoD6jSxp7exYdTtMbF44bAi7gBu7Hl84aT6D4WufQw8ZQZ2AUkGq4QWNt9D9LzeOFFMhAoIsFB5KLW0HOKjD3rUl+7TZgLHVy1r/IfWb+Xy5zbQWYHrCk3LbH0JuvweQ47hPsgC5Ykb6D96xSrR8Ol4eUZ2F37uQbL+AJm5Rp564c7XYjnoov8A3sJRcIDWAewzZrFts5sQW7aR8Z8qA+u7bD73LSyeQrYWqgDMosdbrf8ATWavBsTmsjf+h69oLhXD+ICpVONNTwsjg+K+ZWqfYNEX69NLQVKmU2Fj9k8x7TVU3VPGU/l0KHGvpkpJr5+j9z1dLDQi0LGB4JjTUUq3qXc7Zh1mjUEuqe7k8XfTOix1z6ooGIh7XEXDaxq2k6QpC5pyQ2aSSSeqUQgE4ohSstTZEEDaCdtL9IZhAslwQecSx6wYOMY1GyoLm+nfue01OE8JWiCfVUb1P/xHQQ1Oiq+kWvueZhgZUhTte6XLLV2pco7I8R/k7UMGplng72liM9pmTXI0oljF0qQmaE3uCjID/Ape7eY99vlDrh1vcAX62lc0uryrKv2GuyT6s5USLPTjt5zJEuDQPUWSnCO2US9Rgo1mbisVfr/b5c52NvLG1VOT4JiMV+7CJNjf2SLfKUr+1+wippn2A3Oyjtfc+wlG22cnwbNNMIrkHjqdNgfKAeo0+ky6a2JUZrHUZdSe1ppmlfQAk3tbmSeVuv7M9HwrhApC51c7np2Eiqh2sdZqY6ePv7I87Qc6EG4FhlOlz0IMdTEkjlfa/ILPQVsDTf1ordyNfnvEMVwNLEpmW3K91+RjXo5R/C8lRa6EvxLBgYzDs3pBNvKo7bazzuNwz0qwH2xYgHqdQbT2C4eoCbG99yRvM7FcIepW6uQCSDsNue3KKVU16Gnp9TBPl+gvw/Er4tMsu90ccrNqLf3mjxIk5kXdre/v8pxeAsttBpbXNfY3H1h6mAc8hfrext0Mj7JJroLt1lTmnFmFQQq6303Xtqf/AJL4/BsynYjvuOlu81//ABTE7AfiNZZuENvmAh/Y5PDwd/uEU85PJ1MIT6izaczeFp4AWDOBbkNrz0H/AIoDViD+EHiKKNoR2Bv+UbHSzfU6Xita4T/YzsBhVX/MA9Qst+Yvq3z09hHgby7URa3ITqUbTRrjsikee1d3n2uf7fIqKU6zWlna0RxGJvoI3DZWGc8kUF5IZHJ71IZYBZ1qto2xYZMXwFeLVaglWxEXrGKbDDI0vFqd42hkNEnbQVQQsG0XJAyWUCVowhizCWp1ItMrJ4eBnLK2lleRo6DyO6nFeEFWBMoXjJV5I3YCVADvA/wy9Prb+06GlmbSRsjjLQUbJdExCsg6WG1h6m7ROqt+mmmmoTsvVo86Mx0B99tPfkPrDYbCqCCdSNtLBf6R+cz/ALPK18LCNJXRqWZPLO8I4Zl87CzW8q/cB/5HmZq5ZWm0szSxGCrW1FOyx2PcyjGULStV4A1ZzEtncQgsbKCx29+sDg8LkB5sTcnnDAyZoPV5GKb27ThpwZWELyhMNEJg7SjmFMA8MIVrrM91sZp1FmfiachAAw94dUiiCGFe0nAJzFrpMtxrNGrVvF1oxkeAga3tORsUe0kHcgT2Iga8KTKyxYdESFI3jCUYdKcuYhjBfwrS4nXaDLSGyCxlLyEyQGcDeDvCPBEQCrYsBFqwy1InYwiGMgnkGMmMmDYSB5y8vroE2QCXE4BLQUkwlwcJnFlgsKtKdJqJyWS1NpYvJltBsZQslkZ0KVYNVl2kURJxbLBtCloB6klHFCZTPKu8ExjUEg+acMErSxaGEceJVrRmrUiFepIwAwdQQOWXBvCrTk9CUDWnCBAJWo9pFa8hgSeA9hJOCSCBuPStIFnXg80s2N5HRDAyhaDFSdzxLCI0ERLl4J6kAg4zSjVIN6sWq1ZJDY3406HmUMQYaliJyjyLfJorLBYvSrRpZfrhwLaK2nDCWlWWMlHg4itLgwcIoi4xaCyGpw4iqtL+NK9kWw08BHaCM4XgmqStKDJ6lnMG1W0o9aLO8BRODVMRF6mIlCJRhDSIwXFWdvFSZdHh4CTGAZZjKKZR6kkJlarRWpTJhTVl0F5z4BTAKlpeo+kI6QJSBkl8gKlzLUhDeHKw1ywGi1pJydjvLRGDfqVpVXmHxLiNUYnD4emaaiumJd3dGqEeEKZAUB13znftM2j8aqjOteymh41OqKdMlWeliEo+Krs4CJ5wbMNNSWsNRnmQxI9fIWmFS+KqTsqIldyyJUORFcIj1TTV2Ksbi6k3XMLa7RQ/HeFyq/8AmAOlKoCyooC1Kj01LMzBV1ptcsQBprraLwyeT0VSrF6lWZuJ4/TVKT5arHEG1KmqqahIRnI9VtlPP2vFqfxLRaoKQFUMzrTGenkAqNQ8YU2BOYHJ1Fr6XgqLJG8RiiIs2MvMkcaapimw4yFF/iAT4bIytSqU0C3zEMPOdbC/QTJo/EBZyQFChkut1FTI2Qgr57sbOt7La9xfYxqiDg9R42sOr85nsSIzRrSGDKJo4etNOhUmIrdI5hcR3lqmzPAGDZAlXEpQq3l3Msy6EFLy4MDnls0S5pEFmaU8SUqVIE1ZW85NnDReK1qhnDWgKtWROaZxbPOZ4LNJmlcLIQvK3lLzmeSwiOJRYTNJlkokuDBVzpCwVWSmExTOZcYq0jiBNKFlMHgfSpeXyxegLRpYBKKmBqCMMYBxOiuQmsHQskgaSXRYevwym7pUYNnpBxTdKtSmyh8ucXRhvlX5QP8Ah7DDLlp5clM0lZKlVGCGoKh8ysCSXAJJ1OtzqZJJUlwMQAfDWFBBFK2W2z1PNlqmqM4zee1Ri3mvqZXD/DWGS+RGQ2VQUrVlKqjFlVbNoAWOg01kkgqTOTK/4bwwVUFMqtOwphatUZLIyeSzeW6uwNt763lD8OYUHSllsLALUqqBal4IYANo3h+XMNe8kkLJwNeDUabmqiWqHPdszknOVL7nmVX5RZuH0w2YLrmzgZmyB73zBL5Qb63tvrJJIyyMnSt4akkkkMhsOIXDjWSSNqWJAGxhW0haladkl19AWBzzpaSSUrlwQgTGBedklDHITByjzkkYCUDS+aSScSipMqVkkhIMqphkaSScSi7NAO8kk4IEZAJJJIsYpGFvJJOGoqwg31kkhIFllpSSSRxGD//Z"/>
          <p:cNvSpPr>
            <a:spLocks noChangeAspect="1" noChangeArrowheads="1"/>
          </p:cNvSpPr>
          <p:nvPr/>
        </p:nvSpPr>
        <p:spPr bwMode="auto">
          <a:xfrm>
            <a:off x="8751888" y="-706438"/>
            <a:ext cx="21812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755576" y="692696"/>
            <a:ext cx="3779912" cy="5301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593" y="1785010"/>
            <a:ext cx="3167018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חַיוֹת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טוֹרְפוֹת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576" y="808836"/>
            <a:ext cx="3744416" cy="10156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pic>
        <p:nvPicPr>
          <p:cNvPr id="31" name="Picture 2" descr="https://encrypted-tbn3.google.com/images?q=tbn:ANd9GcTCuHqiIF5N_7q-M9BHYR3Rd4vIpvbL3AyB5ipedmAWPL62noQb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168" y="4797152"/>
            <a:ext cx="46732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4" descr="https://encrypted-tbn3.google.com/images?q=tbn:ANd9GcQSzeApU7IAhQq5tjuIOY0tupp4gVBWsCR3RSwHVY6iCSblXo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832" y="4797152"/>
            <a:ext cx="35125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546064" y="4725144"/>
            <a:ext cx="18002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אַרְיֵה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376" y="4750604"/>
            <a:ext cx="1289413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נַמֵר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7384" y="5379821"/>
            <a:ext cx="1361041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טיגריס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9856" y="5422908"/>
            <a:ext cx="1656184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זאב</a:t>
            </a:r>
          </a:p>
        </p:txBody>
      </p:sp>
      <p:pic>
        <p:nvPicPr>
          <p:cNvPr id="39" name="Picture 2" descr="https://encrypted-tbn3.google.com/images?q=tbn:ANd9GcTCuHqiIF5N_7q-M9BHYR3Rd4vIpvbL3AyB5ipedmAWPL62noQb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704" y="4769768"/>
            <a:ext cx="46732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4" descr="https://encrypted-tbn3.google.com/images?q=tbn:ANd9GcQSzeApU7IAhQq5tjuIOY0tupp4gVBWsCR3RSwHVY6iCSblXo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368" y="4769768"/>
            <a:ext cx="35125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57" y="2550260"/>
            <a:ext cx="2724150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58" y="5413874"/>
            <a:ext cx="456369" cy="55016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086" y="5422908"/>
            <a:ext cx="457240" cy="54868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064" y="2529743"/>
            <a:ext cx="2619375" cy="1743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388" y="5385492"/>
            <a:ext cx="579553" cy="61425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665" y="5477289"/>
            <a:ext cx="579170" cy="5116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6544" y="720080"/>
            <a:ext cx="3779912" cy="5301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5703" y="1812394"/>
            <a:ext cx="2871875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חיות טורפות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6544" y="836220"/>
            <a:ext cx="3744416" cy="10156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24578" name="AutoShape 2" descr="data:image/jpg;base64,/9j/4AAQSkZJRgABAQAAAQABAAD/2wCEAAkGBhASERIPEBAPDxAPEBAPDw8PDxAQDw8PFBAVFBQQEhQXHCYeFxkjGRQUHy8gIycpLCwsFR4xNTAqNSYrLCkBCQoKDgwOGg8PGikcHCQsLCwpLCkpKSwpLCkpLCwsLCksNSksLCwtLCksLCkpLCwsLSkpLCwpKSkpLCwpKiwsL//AABEIALcBEwMBIgACEQEDEQH/xAAbAAACAwEBAQAAAAAAAAAAAAADBAACBQEGB//EADsQAAIBAgQEBAMGBAYDAQAAAAECAAMRBBIhMQVBUWETIjJxBpGhQlKBwdHwFGJysRYjU5LC8RWC4UP/xAAaAQACAwEBAAAAAAAAAAAAAAACAwEEBQAG/8QAMhEAAgIBAwIEAwgBBQAAAAAAAAECAxEEEiEx8AUTQVFhcaEUIjIzgZGx0eEGFUJS8f/aAAwDAQACEQMRAD8AYppGUEv4MutOb85pnmUsA2WRBDmnLeHFb+A9pS8Xq0o4tOcKQYyw+CXHgURIUU4UUoUUZEp8kKIkacG9GPPTg/CjK5HbRUUpcUoc0pMsduJ2gMkGRGiIMrJTIYsRK+HGck6KcLcDgXFKFTDGNUaF4/RwwGpiZ3KKyx9dTkxXD4O0NUpxoWOxvygqolaNqnynktOvZw0ZOIS+0omBM2KOBvHaeAjHft4QtUOXLMFMBDpgTNxcDDLg4mWoHqhGLSwhj1DBX5TTpYKO0cJKdluR8KUjPoYCO08L2jtOiJdllXqWFFIT8KdCiEqNAGpJSOyHVRFsQQJ3+IiWMxU4kWxNcCIVK94DF4rWLLiLyGRkdDSRfxJJOAd4AyyLL1Kcao0aZXyhiw3Bax/CaM7VCO5mNVS5y2rH6ix2g80tVrKDYhl7nUfMSgF9QQR2MRTrKLOFJZ+PH8lq3RaitZcXj4c/wXEqN50JCLSlzcolLDZanTjBTScpLLVDKuXKRZjHCE6olRK1WMorS8o8Fdy5DMsr4ULRF4ylGLncoBRjuE1oS38NHhSl/DEqS1qQzymZL4edp4Y3mmaM6lCMhrFIhVcgMPh5fGMAuXrob+m/Rul+sJVxKr3Nr6dOZHWIYl76izXW5UnSrT7HqOUzddrIuLhF8+ptaTTNNSaEKmJIOhII/wBxtyP8w+omnwvGLVOQkB7XHR1+8v5jlMXEr0JYZcytzamOf9S/2ifiuhDA5WVgwYbKx9Lj+Vtj7zz2l1s9NZ8H1R6G3RQ1MMPr6M+hUMNHEoxHgXE1r0hUAysDlqJzSoNx7cxNVRPUeZvSlF8M83Kt1ycZLDQPwZdaMKBOFoGWcWRYS8XNe0G2Jgk5GzWtAVcVFKmJiWIxUkhyHqmKgHrzIrY+3OCHEr85xyNWpiJn4mveBOLvBu15KCEsa8zBiLGaGNWYlW4MZBZeBcnhGmMWZJniqZyaHkopbz1lWnrIi215xhxKKspp8CnHDyDrUlcWa4bkw5+8xcZgKiE2P4ek/Ln9Zu1KeksjXXK2o5XF/wAJl6zw6Ny318SNnQ+JzpeyzlHkjXdT5XKe5I1+VvpGcL8QOulQBvcAH5j9JpY/hg1OVh3TzL8pj1MPa+mYnvb6ETzvm36d7U2u/Y9QoabVRzKKf7Z/c1aXxFS2OZfkR9IxT4hSf01EPbMAfkZ5WrS7H2I/f9oq1H93mhR4xbH8ST+nf7FWzwHT2r7snH6rv9T2b0+c4tGeOp4ysnod19mP9townxTXXco39SC/0tNiHjkJLmLX1Mu3/S9y/LmpfPK/s9lSp2jKmeUwnxwm1VCP5qeo+R1m/hOL0KgvTq027ZgGHuDqJXs1it6Gdb4ZqdN+ZB49+q+g+suWA5gX2vBK46j5xTiFF2Hks38ptr26H6e8rSsws9SKaozniT2otU4oAbAag5bE65vu9jzHIxOtxcnQX52y6E23y/zDmhmNjcU1PSqr07jKPEBII+7f7a/UcjEn41S1866973ttc9RybeZs9Ta+Fk9TT4ZBJSjHPx6m62JJ56EZ7p0/1afS32llTVOxIXUMCNqbnaov8jfSYg+IaY+1re9wD6/vDueY5zh+IaY5mwJFspy2O6ex+kQ3N+jLa0c/+vfffo9moOY8t2JUf6dYbp/S0XqqDsL6MVU81+3RPtuJmf4ip7HMRYKdDc29J9x9Z08eU65W3ve2gYbkH2i3Gb9BsdNavTvvvk1+E8TbDVPEW7IQviD/AFKR9L/1Lt+HvPoWHxqOodGDKwuGHSfJH4opzWUjKWFrWC5tCp/GbPwx8VohNGocit50Y+lTzueQOmp6d5r+HamUZeXPo/o/8mf4loJzh5sY/eXX4r/B9GOIg6mJ7zGHEgRcG46g3HzlTizN+UcHlPMNCpi4BsXEHrGVvEtkbht8TFa9WWSneWqYeS3hELLMPGuxOkXpI15tNhJwYUCKdo3GAOHomPCjpKU2AjKuLQVMJMz8XRFpgYimLz0ONcTzuKrWOkbCzkXM4KUk6tTSSXvOZT2nrgs6KcMiS+SJcxigLlYMiHqCBaHFguPJxah2/wC4LE4PML3B7Ml4ZFhlEqamiu1crkt6e+yp/A81i8DbY0x2DMv95mVsOedv94M9djUXfyD3W8wcWb+kFu601UfMzyup0/lSwet0mqc0YNamP+pm4xLddptV2sdbe2fX5LMniVUHkPr+cCpvJu0ybZXh9DckA7NYi4vD18MrEghVYj1DrzPvL4MaD69zbSFanqAeVyf/ALJlN7h0nyKjghbVSey319z2nF4E+nq3tcE77i0foI1wB11toQLRyriqi2ykix8ltRe1jr+MB3WLhMU5YeEYVbhDX1BuLKfrYnobWnMNw9QRnzFTcMFHmOmmW/e31m03EmtlOq3va2579Z3D4u/qA55m5k2Nhed59mOQ90kjFHDibX0JBW9hYW/PbWRMF5bZgS/lynYWv5iOZ7956ajikFgVAOdil/8A81OunXc7xd6KNrlspJAC21N9yYK1MvVEb2zLOBuASCy5srWbzVGuLE9LWEqMA3qYNoctV9LlClsq33OvPpNY4Jbeq9msTYgA20AHzjtPhejAsCzWJU/ZA+99ID1OAXbgwUoFPNa7UtFRkGVqV/U/U6NvrtOJZAbZGCtnXMhU1gwAYH+VQTpPRV+HkDyte6hWJN82g0+sWNA3XMVBKlHOX0Jc2Nu+UQVqFLvvtkKxMwAzUi2WoQKe7U6hU1L2sQNtOkOnxTiqdgxWpYDN4ijntYrYx+twrSm6gHKwpIL8tBmbpqYpiuBFMxNitJgpy7uzbL+GkvU61x4Uu+++BVtNF35kU/muTUwHxvRY5ayNQbTzetP1HynpcM6uA6MrKdmUgg/jPm+L4O4z5gb0iPEboDeyDvpE8FxCvhmzUnK62y3urDuuxmnVrd3XkxtT4HVL71D2v26r+/5ProIEpUrCeW4T8Z063lqWpVdrE+Rj/KfyM0a+Ol5S3LKPN3UWUS22LDH3xIimJx0xsXxKJ/xpaTsYhs2Ex+saXHi28xKR5wOJrEbQduReTZr4wHnM2pTuYDB5r6m80wO0PG0LqAFKSMZhJHbwdiPWpIWloNoXVg9CrGCyawirD01EbJ7URFZYvktOk6RhhEMfXK+VQCT+/wBkylZdtTky3Cne0kI8Rxhtfyqv36mo/wDUc/lPN47F5vUzH+s5R+CCW4tjtfVnbm+4HZP1mMzk+53O5nm7ZO2WWez0WkUIp9994CVK/T9BFTh2c/pNXhnA6tY+RfLzY6L856rA/CNNLGoS56C6r+phwqnjMVx7jdR4jRpuG8v2XU8nw+nyFNmbchQTc8tB0jD4CpqxSoL66oQL/Lae9pUFQWRQo6KLCJY3FZedu1yPoNZL0yScmzIXi87Z4hH6njlobgdbnrfp1hlRRpfW4JPRdNBNHH0s/rv2zafIG5mLVDK2U69B37yi484TNSq6ViGGw6npq2lunWCaiLAi+pIHc9TLUrEdyNSDppylXrc9L38ogYZZjYxe/f3N9u0utQ202uMt+X7tKvSvftrfrLCgeQPm9IjHgbvRfx9wNgQw5MT3MJ/HtqL28QDMT06QPgn8ANTyJlRSJt/Nztyg4iduQ9h8doDn9K5Qra5W6yq4stcBwR9vNoCNbD6mJhdCxHlBtpz95VaIvbXUX7ADrI2ROxHOTUGPqo98q5wAyXtYKDe9vb6TuDr12qPVWmziv5FDWy+Jc+YDsCRf3mXXALXBNiLJff8AGUQkABWcAgoAHYDNa2YdJHlpx4IUM+x6WmabXD0ywQZCt7mtXOmtvUL5tZ5D4hoJRIVfWyk1fMDlbMbUhboAPnD1MSVAN2YoMgBJ1ve5PzMDTw3MNYNo1XLcgXsUpX3PVto2ivy3ub477/8ABkK9jzkwmYHlbqTaaWB4y6+RyWQbN9pR+Yl+J4OkwJQgEC2UixsOYOxMyaVNraa5e/K15q1W8bo8E36erUQ2WLKPSPUvre4PPkRJQexmHgccVOU+kn/aeomwFmxXYrF8Twmv0MtJPHWL6Pv1NDxZULcxYOYzh31ktYMzA9hqMYqOAJKK6QNekYGfc5A/GkgvD7SRmUEfQLyhE6DOgRqFlQsuJCJUmRKWRsVglRwASdhPKcZ4iWv9lT9kHzP7nkJs8WxYVbb87X/v0E8pXR6rhFUs7m2nP9AJh6yxyflr9Tf8OoX5kjNN3ba5JsAPyE9Lwn4SGj1/cUx/yP5TV4R8PJQAY2arbVuQ7L+s0pY0mhj+Kzn4f2L1/jEnmujhe/8ARajTAAAAAGgA0AELaUpwoWX70sYMKPPLAVtAZh4utbXRe9ru39ImnxGvYWBA7nYTEcH1ai/2yM1VuyLymLqOFsNbR1/8n33+otVNjcgqTyJzVW7n7oi5wZqHKACeQH2ZrYXgjN5nBppvlveo3dzNWlRVBZQFHb85UhpnJ5lwXLfEIU8Q5f0PNVeBVlS5VGA1shs1/bnMlV563tqpFso5jWfQFMmI4fTqi1RA3S+49jHS0scfdE1eLzXFiz8jxNB00F7Ab3+1HKduig3yqNtD/wBzRxvwch1p1CvQPr8mH6TGr8NrUScwJB+0DfTsZUnppLk1KtZXb0fPxHP4VOeyHU23vrKNgdDb1E3XsN4CljgdG2I1B3Y9Y7TxQJB5sCtvujr9PrKrg0WPMaAnA+pfshc3uR3/AHtAf+PY5SQAagIPYD89JqYcKRY3tTa5vzvraGelvvckMvZeZ7dZyjI77Q1x336nnGwTWXT7WRfbr9ZVaBBO/wDlHNfr+zN/FKoD6jSxp7exYdTtMbF44bAi7gBu7Hl84aT6D4WufQw8ZQZ2AUkGq4QWNt9D9LzeOFFMhAoIsFB5KLW0HOKjD3rUl+7TZgLHVy1r/IfWb+Xy5zbQWYHrCk3LbH0JuvweQ47hPsgC5Ykb6D96xSrR8Ol4eUZ2F37uQbL+AJm5Rp564c7XYjnoov8A3sJRcIDWAewzZrFts5sQW7aR8Z8qA+u7bD73LSyeQrYWqgDMosdbrf8ATWavBsTmsjf+h69oLhXD+ICpVONNTwsjg+K+ZWqfYNEX69NLQVKmU2Fj9k8x7TVU3VPGU/l0KHGvpkpJr5+j9z1dLDQi0LGB4JjTUUq3qXc7Zh1mjUEuqe7k8XfTOix1z6ooGIh7XEXDaxq2k6QpC5pyQ2aSSSeqUQgE4ohSstTZEEDaCdtL9IZhAslwQecSx6wYOMY1GyoLm+nfue01OE8JWiCfVUb1P/xHQQ1Oiq+kWvueZhgZUhTte6XLLV2pco7I8R/k7UMGplng72liM9pmTXI0oljF0qQmaE3uCjID/Ape7eY99vlDrh1vcAX62lc0uryrKv2GuyT6s5USLPTjt5zJEuDQPUWSnCO2US9Rgo1mbisVfr/b5c52NvLG1VOT4JiMV+7CJNjf2SLfKUr+1+wippn2A3Oyjtfc+wlG22cnwbNNMIrkHjqdNgfKAeo0+ky6a2JUZrHUZdSe1ppmlfQAk3tbmSeVuv7M9HwrhApC51c7np2Eiqh2sdZqY6ePv7I87Qc6EG4FhlOlz0IMdTEkjlfa/ILPQVsDTf1ordyNfnvEMVwNLEpmW3K91+RjXo5R/C8lRa6EvxLBgYzDs3pBNvKo7bazzuNwz0qwH2xYgHqdQbT2C4eoCbG99yRvM7FcIepW6uQCSDsNue3KKVU16Gnp9TBPl+gvw/Er4tMsu90ccrNqLf3mjxIk5kXdre/v8pxeAsttBpbXNfY3H1h6mAc8hfrext0Mj7JJroLt1lTmnFmFQQq6303Xtqf/AJL4/BsynYjvuOlu81//ABTE7AfiNZZuENvmAh/Y5PDwd/uEU85PJ1MIT6izaczeFp4AWDOBbkNrz0H/AIoDViD+EHiKKNoR2Bv+UbHSzfU6Xita4T/YzsBhVX/MA9Qst+Yvq3z09hHgby7URa3ITqUbTRrjsikee1d3n2uf7fIqKU6zWlna0RxGJvoI3DZWGc8kUF5IZHJ71IZYBZ1qto2xYZMXwFeLVaglWxEXrGKbDDI0vFqd42hkNEnbQVQQsG0XJAyWUCVowhizCWp1ItMrJ4eBnLK2lleRo6DyO6nFeEFWBMoXjJV5I3YCVADvA/wy9Prb+06GlmbSRsjjLQUbJdExCsg6WG1h6m7ROqt+mmmmoTsvVo86Mx0B99tPfkPrDYbCqCCdSNtLBf6R+cz/ALPK18LCNJXRqWZPLO8I4Zl87CzW8q/cB/5HmZq5ZWm0szSxGCrW1FOyx2PcyjGULStV4A1ZzEtncQgsbKCx29+sDg8LkB5sTcnnDAyZoPV5GKb27ThpwZWELyhMNEJg7SjmFMA8MIVrrM91sZp1FmfiachAAw94dUiiCGFe0nAJzFrpMtxrNGrVvF1oxkeAga3tORsUe0kHcgT2Iga8KTKyxYdESFI3jCUYdKcuYhjBfwrS4nXaDLSGyCxlLyEyQGcDeDvCPBEQCrYsBFqwy1InYwiGMgnkGMmMmDYSB5y8vroE2QCXE4BLQUkwlwcJnFlgsKtKdJqJyWS1NpYvJltBsZQslkZ0KVYNVl2kURJxbLBtCloB6klHFCZTPKu8ExjUEg+acMErSxaGEceJVrRmrUiFepIwAwdQQOWXBvCrTk9CUDWnCBAJWo9pFa8hgSeA9hJOCSCBuPStIFnXg80s2N5HRDAyhaDFSdzxLCI0ERLl4J6kAg4zSjVIN6sWq1ZJDY3406HmUMQYaliJyjyLfJorLBYvSrRpZfrhwLaK2nDCWlWWMlHg4itLgwcIoi4xaCyGpw4iqtL+NK9kWw08BHaCM4XgmqStKDJ6lnMG1W0o9aLO8BRODVMRF6mIlCJRhDSIwXFWdvFSZdHh4CTGAZZjKKZR6kkJlarRWpTJhTVl0F5z4BTAKlpeo+kI6QJSBkl8gKlzLUhDeHKw1ywGi1pJydjvLRGDfqVpVXmHxLiNUYnD4emaaiumJd3dGqEeEKZAUB13znftM2j8aqjOteymh41OqKdMlWeliEo+Krs4CJ5wbMNNSWsNRnmQxI9fIWmFS+KqTsqIldyyJUORFcIj1TTV2Ksbi6k3XMLa7RQ/HeFyq/8AmAOlKoCyooC1Kj01LMzBV1ptcsQBprraLwyeT0VSrF6lWZuJ4/TVKT5arHEG1KmqqahIRnI9VtlPP2vFqfxLRaoKQFUMzrTGenkAqNQ8YU2BOYHJ1Fr6XgqLJG8RiiIs2MvMkcaapimw4yFF/iAT4bIytSqU0C3zEMPOdbC/QTJo/EBZyQFChkut1FTI2Qgr57sbOt7La9xfYxqiDg9R42sOr85nsSIzRrSGDKJo4etNOhUmIrdI5hcR3lqmzPAGDZAlXEpQq3l3Msy6EFLy4MDnls0S5pEFmaU8SUqVIE1ZW85NnDReK1qhnDWgKtWROaZxbPOZ4LNJmlcLIQvK3lLzmeSwiOJRYTNJlkokuDBVzpCwVWSmExTOZcYq0jiBNKFlMHgfSpeXyxegLRpYBKKmBqCMMYBxOiuQmsHQskgaSXRYevwym7pUYNnpBxTdKtSmyh8ucXRhvlX5QP8Ah7DDLlp5clM0lZKlVGCGoKh8ysCSXAJJ1OtzqZJJUlwMQAfDWFBBFK2W2z1PNlqmqM4zee1Ri3mvqZXD/DWGS+RGQ2VQUrVlKqjFlVbNoAWOg01kkgqTOTK/4bwwVUFMqtOwphatUZLIyeSzeW6uwNt763lD8OYUHSllsLALUqqBal4IYANo3h+XMNe8kkLJwNeDUabmqiWqHPdszknOVL7nmVX5RZuH0w2YLrmzgZmyB73zBL5Qb63tvrJJIyyMnSt4akkkkMhsOIXDjWSSNqWJAGxhW0haladkl19AWBzzpaSSUrlwQgTGBedklDHITByjzkkYCUDS+aSScSipMqVkkhIMqphkaSScSi7NAO8kk4IEZAJJJIsYpGFvJJOGoqwg31kkhIFllpSSSRxGD//Z"/>
          <p:cNvSpPr>
            <a:spLocks noChangeAspect="1" noChangeArrowheads="1"/>
          </p:cNvSpPr>
          <p:nvPr/>
        </p:nvSpPr>
        <p:spPr bwMode="auto">
          <a:xfrm>
            <a:off x="8751888" y="-706438"/>
            <a:ext cx="21812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755576" y="692696"/>
            <a:ext cx="3779912" cy="5301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4735" y="1785010"/>
            <a:ext cx="2871875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חיות טורפות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576" y="808836"/>
            <a:ext cx="3744416" cy="10156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pic>
        <p:nvPicPr>
          <p:cNvPr id="27650" name="Picture 2" descr="https://encrypted-tbn3.google.com/images?q=tbn:ANd9GcTCuHqiIF5N_7q-M9BHYR3Rd4vIpvbL3AyB5ipedmAWPL62noQb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0503" y="2420889"/>
            <a:ext cx="1810900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https://encrypted-tbn3.google.com/images?q=tbn:ANd9GcQSzeApU7IAhQq5tjuIOY0tupp4gVBWsCR3RSwHVY6iCSblXo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610" y="2348880"/>
            <a:ext cx="1361127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732240" y="4797152"/>
            <a:ext cx="18002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אַרְיֵה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1840" y="4777988"/>
            <a:ext cx="1289413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נַמֵר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3848" y="5407205"/>
            <a:ext cx="1361041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טיגריס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29175" y="5407205"/>
            <a:ext cx="1656184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זאב </a:t>
            </a:r>
          </a:p>
        </p:txBody>
      </p:sp>
      <p:pic>
        <p:nvPicPr>
          <p:cNvPr id="33" name="Picture 4" descr="https://encrypted-tbn0.google.com/images?q=tbn:ANd9GcT6S20SYC7aEDYfBJC_ZVnpcNH8yvkp7C9pd_qSGCPrM_WMSqBk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832" y="5462386"/>
            <a:ext cx="360040" cy="486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2" descr="https://encrypted-tbn3.google.com/images?q=tbn:ANd9GcTCuHqiIF5N_7q-M9BHYR3Rd4vIpvbL3AyB5ipedmAWPL62noQb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168" y="4797152"/>
            <a:ext cx="46732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4" descr="https://encrypted-tbn3.google.com/images?q=tbn:ANd9GcQSzeApU7IAhQq5tjuIOY0tupp4gVBWsCR3RSwHVY6iCSblXo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832" y="4797152"/>
            <a:ext cx="35125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2555776" y="4725144"/>
            <a:ext cx="18002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אַרְיֵה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5088" y="4750604"/>
            <a:ext cx="1289413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נַמֵר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7096" y="5379821"/>
            <a:ext cx="1361041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 err="1">
                <a:solidFill>
                  <a:schemeClr val="tx1"/>
                </a:solidFill>
              </a:rPr>
              <a:t>טיגריסן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0851" y="5379821"/>
            <a:ext cx="1656184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זאב</a:t>
            </a:r>
          </a:p>
        </p:txBody>
      </p:sp>
      <p:pic>
        <p:nvPicPr>
          <p:cNvPr id="41" name="Picture 4" descr="https://encrypted-tbn0.google.com/images?q=tbn:ANd9GcT6S20SYC7aEDYfBJC_ZVnpcNH8yvkp7C9pd_qSGCPrM_WMSqBk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080" y="5435002"/>
            <a:ext cx="360040" cy="486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Picture 2" descr="https://encrypted-tbn3.google.com/images?q=tbn:ANd9GcTCuHqiIF5N_7q-M9BHYR3Rd4vIpvbL3AyB5ipedmAWPL62noQb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416" y="4769768"/>
            <a:ext cx="46732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4" descr="https://encrypted-tbn3.google.com/images?q=tbn:ANd9GcQSzeApU7IAhQq5tjuIOY0tupp4gVBWsCR3RSwHVY6iCSblXo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080" y="4769768"/>
            <a:ext cx="35125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323" y="5429206"/>
            <a:ext cx="579170" cy="61574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261" y="5397772"/>
            <a:ext cx="579170" cy="505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968552" y="476672"/>
            <a:ext cx="3779912" cy="53012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5407711" y="1424970"/>
            <a:ext cx="28718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יוֹנְקִים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4048" y="541129"/>
            <a:ext cx="374441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40422" y="4403306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שפן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2827" y="4365104"/>
            <a:ext cx="1145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חָתוּל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4088" y="5085184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כֶּלֶב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43648" y="5085184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ארנב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476672"/>
            <a:ext cx="3779912" cy="53012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943215" y="1424970"/>
            <a:ext cx="28718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יוֹנְקִים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41129"/>
            <a:ext cx="374441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pic>
        <p:nvPicPr>
          <p:cNvPr id="11268" name="Picture 4" descr="http://www.pictoe.com/wp-content/uploads/2011/08/cute-cat-win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2827" y="2021970"/>
            <a:ext cx="2670195" cy="1818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4" descr="http://www.pictoe.com/wp-content/uploads/2011/08/cute-cat-win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3096"/>
            <a:ext cx="504056" cy="669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2" descr="http://www.javascriptkit.com/filters/do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23290"/>
            <a:ext cx="576064" cy="65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2123728" y="4365104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שפן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8331" y="4365104"/>
            <a:ext cx="1145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חָתוּל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9592" y="5085184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כֶּלֶב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96509" y="5040524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ארנב</a:t>
            </a:r>
          </a:p>
        </p:txBody>
      </p:sp>
      <p:pic>
        <p:nvPicPr>
          <p:cNvPr id="52" name="Picture 4" descr="http://www.pictoe.com/wp-content/uploads/2011/08/cute-cat-win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504056" cy="669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" name="Picture 2" descr="http://www.javascriptkit.com/filters/do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23290"/>
            <a:ext cx="576064" cy="65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35" y="2008728"/>
            <a:ext cx="2587924" cy="1831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51258" y="4365502"/>
            <a:ext cx="648590" cy="55978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022" y="4395560"/>
            <a:ext cx="559536" cy="62274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2283" y="5110093"/>
            <a:ext cx="550276" cy="55478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051" y="5014028"/>
            <a:ext cx="609653" cy="554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896544" y="476672"/>
            <a:ext cx="3779912" cy="53012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5335703" y="1424970"/>
            <a:ext cx="28718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יוֹנְקִים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541129"/>
            <a:ext cx="374441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048" y="476672"/>
            <a:ext cx="3779912" cy="53012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71207" y="1424970"/>
            <a:ext cx="28718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יוֹנְקִים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41129"/>
            <a:ext cx="374441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pic>
        <p:nvPicPr>
          <p:cNvPr id="14338" name="Picture 2" descr="http://www.javascriptkit.com/filters/d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705" y="2162217"/>
            <a:ext cx="2828524" cy="1923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748539" y="4463689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שפן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42827" y="4365104"/>
            <a:ext cx="1145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חָתוּל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64088" y="5085184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כֶּלֶב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48264" y="5085184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 ארנב</a:t>
            </a:r>
          </a:p>
        </p:txBody>
      </p:sp>
      <p:pic>
        <p:nvPicPr>
          <p:cNvPr id="33" name="Picture 4" descr="http://www.pictoe.com/wp-content/uploads/2011/08/cute-cat-win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3096"/>
            <a:ext cx="504056" cy="669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2" descr="http://savethepandas.wikispaces.com/file/view/little_panda.gif/30825941/little_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6071" y="4509120"/>
            <a:ext cx="610385" cy="45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http://www.javascriptkit.com/filters/d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023290"/>
            <a:ext cx="576064" cy="65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2044989" y="4437112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שפן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9592" y="4437112"/>
            <a:ext cx="1145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חָתוּל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0853" y="5157192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כֶּלֶב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3423" y="5138216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ארנב</a:t>
            </a:r>
          </a:p>
        </p:txBody>
      </p:sp>
      <p:pic>
        <p:nvPicPr>
          <p:cNvPr id="41" name="Picture 4" descr="http://www.pictoe.com/wp-content/uploads/2011/08/cute-cat-win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21" y="4365104"/>
            <a:ext cx="504056" cy="669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Picture 2" descr="http://savethepandas.wikispaces.com/file/view/little_panda.gif/30825941/little_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836" y="4581128"/>
            <a:ext cx="610385" cy="45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2" descr="http://www.javascriptkit.com/filters/d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21" y="5095298"/>
            <a:ext cx="576064" cy="65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65560" y="2206604"/>
            <a:ext cx="2498170" cy="18041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071" y="5055157"/>
            <a:ext cx="610385" cy="5532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772" y="5141410"/>
            <a:ext cx="609653" cy="554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764704"/>
            <a:ext cx="3779912" cy="53012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371199" y="1713002"/>
            <a:ext cx="28718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עוֹפוֹת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829161"/>
            <a:ext cx="374441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4797152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תַרְנְגוֹל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8811" y="4777988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נשר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5472912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עיט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4288" y="5445224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יָעֵן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568" y="764704"/>
            <a:ext cx="3779912" cy="53012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122727" y="1713002"/>
            <a:ext cx="28718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עוֹפוֹת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829161"/>
            <a:ext cx="374441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pic>
        <p:nvPicPr>
          <p:cNvPr id="17410" name="Picture 2" descr="http://tuendesafaris.com/images/ostrich.gif"/>
          <p:cNvPicPr>
            <a:picLocks noChangeAspect="1" noChangeArrowheads="1"/>
          </p:cNvPicPr>
          <p:nvPr/>
        </p:nvPicPr>
        <p:blipFill>
          <a:blip r:embed="rId3" cstate="print"/>
          <a:srcRect l="38431" t="12540" r="7013" b="108"/>
          <a:stretch>
            <a:fillRect/>
          </a:stretch>
        </p:blipFill>
        <p:spPr bwMode="auto">
          <a:xfrm>
            <a:off x="5718588" y="2276872"/>
            <a:ext cx="2165779" cy="2346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safariyeladim.com/picBig/chicken.gif"/>
          <p:cNvPicPr>
            <a:picLocks noChangeAspect="1" noChangeArrowheads="1"/>
          </p:cNvPicPr>
          <p:nvPr/>
        </p:nvPicPr>
        <p:blipFill>
          <a:blip r:embed="rId4" cstate="print"/>
          <a:srcRect l="16989" t="22455" r="16756" b="6437"/>
          <a:stretch>
            <a:fillRect/>
          </a:stretch>
        </p:blipFill>
        <p:spPr bwMode="auto">
          <a:xfrm>
            <a:off x="1403648" y="2276872"/>
            <a:ext cx="2376264" cy="2315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 descr="http://tuendesafaris.com/images/ostrich.gif"/>
          <p:cNvPicPr>
            <a:picLocks noChangeAspect="1" noChangeArrowheads="1"/>
          </p:cNvPicPr>
          <p:nvPr/>
        </p:nvPicPr>
        <p:blipFill>
          <a:blip r:embed="rId3" cstate="print"/>
          <a:srcRect l="38431" t="12540" r="7013" b="108"/>
          <a:stretch>
            <a:fillRect/>
          </a:stretch>
        </p:blipFill>
        <p:spPr bwMode="auto">
          <a:xfrm>
            <a:off x="8094852" y="5388298"/>
            <a:ext cx="517829" cy="560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4" descr="http://safariyeladim.com/picBig/chicken.gif"/>
          <p:cNvPicPr>
            <a:picLocks noChangeAspect="1" noChangeArrowheads="1"/>
          </p:cNvPicPr>
          <p:nvPr/>
        </p:nvPicPr>
        <p:blipFill>
          <a:blip r:embed="rId4" cstate="print"/>
          <a:srcRect l="16989" t="22455" r="16756" b="6437"/>
          <a:stretch>
            <a:fillRect/>
          </a:stretch>
        </p:blipFill>
        <p:spPr bwMode="auto">
          <a:xfrm>
            <a:off x="8028384" y="4725144"/>
            <a:ext cx="568953" cy="554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333021" y="4816316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תַרְנְגוֹל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3608" y="4797152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נשר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4869" y="5492076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עיט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9085" y="5464388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יָעֵן</a:t>
            </a:r>
          </a:p>
        </p:txBody>
      </p:sp>
      <p:pic>
        <p:nvPicPr>
          <p:cNvPr id="29" name="Picture 2" descr="http://tuendesafaris.com/images/ostrich.gif"/>
          <p:cNvPicPr>
            <a:picLocks noChangeAspect="1" noChangeArrowheads="1"/>
          </p:cNvPicPr>
          <p:nvPr/>
        </p:nvPicPr>
        <p:blipFill>
          <a:blip r:embed="rId3" cstate="print"/>
          <a:srcRect l="38431" t="12540" r="7013" b="108"/>
          <a:stretch>
            <a:fillRect/>
          </a:stretch>
        </p:blipFill>
        <p:spPr bwMode="auto">
          <a:xfrm>
            <a:off x="3839649" y="5407462"/>
            <a:ext cx="517829" cy="560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4" descr="http://safariyeladim.com/picBig/chicken.gif"/>
          <p:cNvPicPr>
            <a:picLocks noChangeAspect="1" noChangeArrowheads="1"/>
          </p:cNvPicPr>
          <p:nvPr/>
        </p:nvPicPr>
        <p:blipFill>
          <a:blip r:embed="rId4" cstate="print"/>
          <a:srcRect l="16989" t="22455" r="16756" b="6437"/>
          <a:stretch>
            <a:fillRect/>
          </a:stretch>
        </p:blipFill>
        <p:spPr bwMode="auto">
          <a:xfrm>
            <a:off x="3779912" y="4750866"/>
            <a:ext cx="562222" cy="547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404" y="4803042"/>
            <a:ext cx="566977" cy="53649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00" y="4815226"/>
            <a:ext cx="566977" cy="53649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821" y="5415672"/>
            <a:ext cx="560577" cy="54456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87" y="5429127"/>
            <a:ext cx="596184" cy="579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764704"/>
            <a:ext cx="3779912" cy="53012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371199" y="1785010"/>
            <a:ext cx="28718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עוֹפוֹת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836712"/>
            <a:ext cx="374441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3568" y="764704"/>
            <a:ext cx="3779912" cy="53012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1122727" y="1785010"/>
            <a:ext cx="28718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עוֹפוֹת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829161"/>
            <a:ext cx="374441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8224" y="4797152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תַרְנְגוֹל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8872" y="4805007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נשר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9161" y="5400251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עיט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4288" y="5445224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יָעֵן</a:t>
            </a:r>
          </a:p>
        </p:txBody>
      </p:sp>
      <p:pic>
        <p:nvPicPr>
          <p:cNvPr id="24" name="Picture 2" descr="http://tuendesafaris.com/images/ostrich.gif"/>
          <p:cNvPicPr>
            <a:picLocks noChangeAspect="1" noChangeArrowheads="1"/>
          </p:cNvPicPr>
          <p:nvPr/>
        </p:nvPicPr>
        <p:blipFill>
          <a:blip r:embed="rId2" cstate="print"/>
          <a:srcRect l="38431" t="12540" r="7013" b="108"/>
          <a:stretch>
            <a:fillRect/>
          </a:stretch>
        </p:blipFill>
        <p:spPr bwMode="auto">
          <a:xfrm>
            <a:off x="8094852" y="5388298"/>
            <a:ext cx="517829" cy="560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4" descr="http://safariyeladim.com/picBig/chicken.gif"/>
          <p:cNvPicPr>
            <a:picLocks noChangeAspect="1" noChangeArrowheads="1"/>
          </p:cNvPicPr>
          <p:nvPr/>
        </p:nvPicPr>
        <p:blipFill>
          <a:blip r:embed="rId3" cstate="print"/>
          <a:srcRect l="16989" t="22455" r="16756" b="6437"/>
          <a:stretch>
            <a:fillRect/>
          </a:stretch>
        </p:blipFill>
        <p:spPr bwMode="auto">
          <a:xfrm>
            <a:off x="8028384" y="4725144"/>
            <a:ext cx="568953" cy="554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333021" y="4816316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תַרְנְגוֹל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3608" y="4797152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נשר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0089" y="5493656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עיט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09085" y="5464388"/>
            <a:ext cx="1289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יָעֵן</a:t>
            </a:r>
          </a:p>
        </p:txBody>
      </p:sp>
      <p:pic>
        <p:nvPicPr>
          <p:cNvPr id="32" name="Picture 2" descr="http://tuendesafaris.com/images/ostrich.gif"/>
          <p:cNvPicPr>
            <a:picLocks noChangeAspect="1" noChangeArrowheads="1"/>
          </p:cNvPicPr>
          <p:nvPr/>
        </p:nvPicPr>
        <p:blipFill>
          <a:blip r:embed="rId2" cstate="print"/>
          <a:srcRect l="38431" t="12540" r="7013" b="108"/>
          <a:stretch>
            <a:fillRect/>
          </a:stretch>
        </p:blipFill>
        <p:spPr bwMode="auto">
          <a:xfrm>
            <a:off x="3839649" y="5407462"/>
            <a:ext cx="517829" cy="560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4" descr="http://safariyeladim.com/picBig/chicken.gif"/>
          <p:cNvPicPr>
            <a:picLocks noChangeAspect="1" noChangeArrowheads="1"/>
          </p:cNvPicPr>
          <p:nvPr/>
        </p:nvPicPr>
        <p:blipFill>
          <a:blip r:embed="rId3" cstate="print"/>
          <a:srcRect l="16989" t="22455" r="16756" b="6437"/>
          <a:stretch>
            <a:fillRect/>
          </a:stretch>
        </p:blipFill>
        <p:spPr bwMode="auto">
          <a:xfrm>
            <a:off x="3773181" y="4744308"/>
            <a:ext cx="568953" cy="554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163" y="2428440"/>
            <a:ext cx="2200275" cy="20859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77" y="4789296"/>
            <a:ext cx="568461" cy="5389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101" y="4816316"/>
            <a:ext cx="566977" cy="53649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749" y="2354147"/>
            <a:ext cx="2286000" cy="2218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101" y="5398378"/>
            <a:ext cx="596184" cy="5791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76" y="5445224"/>
            <a:ext cx="596184" cy="57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764704"/>
            <a:ext cx="3779912" cy="530120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1199" y="1857018"/>
            <a:ext cx="2871875" cy="58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חָרַקִים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880844"/>
            <a:ext cx="3744416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4771383"/>
            <a:ext cx="1800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חִיפּוּשִית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1199" y="4762672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פָּרְפָּר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1199" y="5426060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נְמַלָה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8264" y="5426060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דְבוֹרָה</a:t>
            </a:r>
          </a:p>
        </p:txBody>
      </p:sp>
      <p:pic>
        <p:nvPicPr>
          <p:cNvPr id="19460" name="Picture 4" descr="https://encrypted-tbn2.google.com/images?q=tbn:ANd9GcQVMDif8VxiUnGI2ozHZks8F2nIJlKKZ_K-d9zczv2-G8KNrWMWu65tMUbu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48007"/>
            <a:ext cx="2736304" cy="2033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611560" y="764704"/>
            <a:ext cx="3779912" cy="530120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0719" y="1857018"/>
            <a:ext cx="2871875" cy="58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חָרַקִים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560" y="880844"/>
            <a:ext cx="3744416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pic>
        <p:nvPicPr>
          <p:cNvPr id="19462" name="Picture 6" descr="https://encrypted-tbn2.google.com/images?q=tbn:ANd9GcSYAs3iBNCrb_D7BaUkC_2jXotVnB4-wqQuTnf3Q3-eKs9BIZ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88944"/>
            <a:ext cx="2232248" cy="2164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4" descr="https://encrypted-tbn2.google.com/images?q=tbn:ANd9GcQVMDif8VxiUnGI2ozHZks8F2nIJlKKZ_K-d9zczv2-G8KNrWMWu65tMUbu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909365"/>
            <a:ext cx="476900" cy="35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6" descr="https://encrypted-tbn2.google.com/images?q=tbn:ANd9GcSYAs3iBNCrb_D7BaUkC_2jXotVnB4-wqQuTnf3Q3-eKs9BIZ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843391"/>
            <a:ext cx="432048" cy="41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 descr="https://encrypted-tbn2.google.com/images?q=tbn:ANd9GcSDY-QcN3YOT6SppD5qcwiK4YfgHdxhMmzWVZ37iiFwo8Pmu6u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491463"/>
            <a:ext cx="489523" cy="44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4" descr="https://encrypted-tbn2.google.com/images?q=tbn:ANd9GcSXaKQ4wv5q-BRpUz_eNno802zqjB4oRALM-75MKV-Fy61MgQol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491463"/>
            <a:ext cx="590798" cy="423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95736" y="4797152"/>
            <a:ext cx="1800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חִיפּוּשִית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0719" y="4788441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פָּרְפָּר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0719" y="5451829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נְמַלָה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27784" y="5451829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דְבוֹרָה</a:t>
            </a:r>
          </a:p>
        </p:txBody>
      </p:sp>
      <p:pic>
        <p:nvPicPr>
          <p:cNvPr id="36" name="Picture 4" descr="https://encrypted-tbn2.google.com/images?q=tbn:ANd9GcQVMDif8VxiUnGI2ozHZks8F2nIJlKKZ_K-d9zczv2-G8KNrWMWu65tMUbu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935134"/>
            <a:ext cx="476900" cy="35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6" descr="https://encrypted-tbn2.google.com/images?q=tbn:ANd9GcSYAs3iBNCrb_D7BaUkC_2jXotVnB4-wqQuTnf3Q3-eKs9BIZ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432048" cy="41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2" descr="https://encrypted-tbn2.google.com/images?q=tbn:ANd9GcSDY-QcN3YOT6SppD5qcwiK4YfgHdxhMmzWVZ37iiFwo8Pmu6u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517232"/>
            <a:ext cx="489523" cy="44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4" descr="https://encrypted-tbn2.google.com/images?q=tbn:ANd9GcSXaKQ4wv5q-BRpUz_eNno802zqjB4oRALM-75MKV-Fy61MgQol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17232"/>
            <a:ext cx="590798" cy="423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764704"/>
            <a:ext cx="3779912" cy="530120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1199" y="1857018"/>
            <a:ext cx="2871875" cy="58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חָרַקִים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880844"/>
            <a:ext cx="3744416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560" y="764704"/>
            <a:ext cx="3779912" cy="530120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0719" y="1857018"/>
            <a:ext cx="2871875" cy="58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חָרַקִים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880844"/>
            <a:ext cx="3744416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pic>
        <p:nvPicPr>
          <p:cNvPr id="20482" name="Picture 2" descr="https://encrypted-tbn2.google.com/images?q=tbn:ANd9GcSDY-QcN3YOT6SppD5qcwiK4YfgHdxhMmzWVZ37iiFwo8Pmu6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386" y="2492896"/>
            <a:ext cx="2392119" cy="2172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https://encrypted-tbn2.google.com/images?q=tbn:ANd9GcSXaKQ4wv5q-BRpUz_eNno802zqjB4oRALM-75MKV-Fy61MgQol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664" y="2492896"/>
            <a:ext cx="2887015" cy="2069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516216" y="4771383"/>
            <a:ext cx="1800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חִיפּוּשִית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71199" y="4762672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פָּרְפָּר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71199" y="5426060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נְמַלָה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8264" y="5426060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דְבוֹרָה</a:t>
            </a:r>
          </a:p>
        </p:txBody>
      </p:sp>
      <p:pic>
        <p:nvPicPr>
          <p:cNvPr id="25" name="Picture 4" descr="https://encrypted-tbn2.google.com/images?q=tbn:ANd9GcQVMDif8VxiUnGI2ozHZks8F2nIJlKKZ_K-d9zczv2-G8KNrWMWu65tMUbuo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909365"/>
            <a:ext cx="476900" cy="35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6" descr="https://encrypted-tbn2.google.com/images?q=tbn:ANd9GcSYAs3iBNCrb_D7BaUkC_2jXotVnB4-wqQuTnf3Q3-eKs9BIZk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843391"/>
            <a:ext cx="432048" cy="41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" descr="https://encrypted-tbn2.google.com/images?q=tbn:ANd9GcSDY-QcN3YOT6SppD5qcwiK4YfgHdxhMmzWVZ37iiFwo8Pmu6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491463"/>
            <a:ext cx="489523" cy="44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https://encrypted-tbn2.google.com/images?q=tbn:ANd9GcSXaKQ4wv5q-BRpUz_eNno802zqjB4oRALM-75MKV-Fy61MgQol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91463"/>
            <a:ext cx="590798" cy="423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195736" y="4843391"/>
            <a:ext cx="1800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חִיפּוּשִית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0719" y="4834680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פָּרְפָּר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0719" y="5498068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נְמַלָה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27784" y="5498068"/>
            <a:ext cx="1289413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דְבוֹרָה</a:t>
            </a:r>
          </a:p>
        </p:txBody>
      </p:sp>
      <p:pic>
        <p:nvPicPr>
          <p:cNvPr id="33" name="Picture 4" descr="https://encrypted-tbn2.google.com/images?q=tbn:ANd9GcQVMDif8VxiUnGI2ozHZks8F2nIJlKKZ_K-d9zczv2-G8KNrWMWu65tMUbuo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81373"/>
            <a:ext cx="476900" cy="35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6" descr="https://encrypted-tbn2.google.com/images?q=tbn:ANd9GcSYAs3iBNCrb_D7BaUkC_2jXotVnB4-wqQuTnf3Q3-eKs9BIZk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915399"/>
            <a:ext cx="432048" cy="41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https://encrypted-tbn2.google.com/images?q=tbn:ANd9GcSDY-QcN3YOT6SppD5qcwiK4YfgHdxhMmzWVZ37iiFwo8Pmu6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563471"/>
            <a:ext cx="489523" cy="44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4" descr="https://encrypted-tbn2.google.com/images?q=tbn:ANd9GcSXaKQ4wv5q-BRpUz_eNno802zqjB4oRALM-75MKV-Fy61MgQol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563471"/>
            <a:ext cx="590798" cy="423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764704"/>
            <a:ext cx="3779912" cy="5301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1199" y="1857018"/>
            <a:ext cx="287187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זוֹחַלִים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880844"/>
            <a:ext cx="3744416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4771383"/>
            <a:ext cx="1800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נָחַש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1199" y="4762672"/>
            <a:ext cx="128941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זִיקִית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1199" y="5426060"/>
            <a:ext cx="136104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שְֹמָמִית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2499" y="5426060"/>
            <a:ext cx="128941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צָב</a:t>
            </a:r>
          </a:p>
        </p:txBody>
      </p:sp>
      <p:sp>
        <p:nvSpPr>
          <p:cNvPr id="21506" name="AutoShape 2" descr="data:image/jpg;base64,/9j/4AAQSkZJRgABAQAAAQABAAD/2wCEAAkGBhQSERUUExQUFRQWGBUVFxcYFhcXFRcVFRQVFxQUFxUXHCYeFxkjGRUUHy8gIycpLC4sFR8xNTAqNSYrLCkBCQoKDgwOGg8PGikkHyQsKSwsKi0pLCwpLCksKSwsKSksKSwsLCwsLC0sLCksLCksLCwpLCwqLCksLCwsLCkpKf/AABEIAMcA/QMBIgACEQEDEQH/xAAcAAACAgMBAQAAAAAAAAAAAAAEBQMGAAIHAQj/xAA+EAACAQMCBAUCBAQEBQQDAAABAhEAAyEEEgUxQVEGEyJhcYGRBxQjMkJiobFSwdHwFYKS4fEzQ3KyU6LC/8QAGQEAAwEBAQAAAAAAAAAAAAAAAQIDAAQF/8QALBEAAgIBAwIEBgMBAQAAAAAAAAECESEDEjFBURNhcfAEIoGRscGh4fHRMv/aAAwDAQACEQMRAD8A5oTmt1WvXXNbWzXHJnHJk1sUTaukGpNJaBohtOK5JT6EzdDIzWsia83Yoa6xpOTILuvigbl+tH1B5V4tqaeKoLNGzW4tiKhu4ra09UqzEF3RzQWpsRTS5eoS4N1Ui2MmKCTNG6c4re5oqhKxV9yZS7N7rVC1+K1aaiuCikFIIt6kVre1XahNpqN5plBWHahzotXNN9KKqWmvwasvDNTIrNDVkj4kM0PcPpo7WpJoO+nprIwlKkk1sEIoi2BWORQchWzezdipfPoPfW63KVoXaNLBokGKUpqYqZNZUnERoMfVRWn/ABCaE1F0EUCL8GmULMo2N5mtqAs6mi1zSNUK1R7ebNRrczUvlyaIt6WswsI0l0gUQ2sqARXoSuXUSsUlS5Na37wFbi1ikXFLrA1tNbnRkia5qc0Ra1oikiXCaktyTXX4aH2jV7oNRPeAr21pjFQajTGkVcC0Z501nmRQgUiorl41VRsfaMjqcVAzTQqvWB622g7Qk26j/LyawXq38+tk2UTJpBQuq0grZtfUD62aaKkZJg3kRTHhtyDQZu1to73rFUyx8loW1IoPWWsU10Q9FLdbeAMUknSGlhCdtMaiewablQak0nCLl47bVtnPsMD5PJfrU4zbJJiSzpSalbSEV0Tgvg/SIp/NXXa6Mi3aG1ecR5rj1ZwSoj5o/U+H9IuDYJHQlnPbmZEZxMRVkpNldkqs5rptHNb3dBFWLi/CFsXB5c+W2VkyQQfUpPWMfQihmtzXJqTlGVM55NpldvaYxQDWDNWXVWxQQsCqw1MBUxQARR1nU4qe5pah/JU7aYdyYf5gBqRtVS285mtthipuIHHIQdSZou1rKWW1mvbiGpSingFD23rQcUu4jbDUuS6wosOSKEdLY7RqoHtWKNsaShSSDRVnUVSVsIwtECsu2prXToWIgEk9Bk1atB4G1DqGYJaX+doP/SJNS2O8ApvgpzcPod+HiuncP/D5HBL34A5kKAPpuYE/asX8PdNug3bxzzAWI+k10x0NS6DtlVnJr+lih7enk12u34E0KvBS5cH+JmLf/qsU50fDNLaErYtIwMLFobvmZxVlpSS5KxT6nBLfDiTyoh+EGK7zfa1cG27atsMRNtQSP/l0pZxDwHpn3eXvtsOYLLA+BOaSWlqJ4aA4vocF1OiK0CwrqvG/w2uRNq5bf2Ppb/Mf1qmcb8Ca3TAM9hihEh0/UX6lJj608dyxIeNsr0URo7XqFRAGjdFzoydAbLPpWhKT6u2S9OtMsqIp/wAJ8MW1IbUDc7QFTkimYJfq5HYYE5PSopSm6QHnBW+HcLLKHadkhRHNz1C+wHM9Mcyad3tSltLQe61vezJaS2uFIcKdxOSZMn461c/Fnh312bVmS7LOTj0EAHH7VPtST/gNy4rXWS2uw7SfMCywxuVYPq6StNpbXDdDqdWjCGm/n9/gR8Mth7kFi6KSuBBJPMhRiQRBPUMDT3iHGhprj2dzMpUqQ3q29VAf7YNFaThiaVN3oBYftjmD2Pee+SaAfSm4G2IBbiTcIkDqWnqRyjlRk49Rs3g04i66jThk2zbAZzPrLsQDjqNsfBXrVYumKKGka3b3739UAg4wRuAI+CpoG+1cusrlg4viF8wDqTNQI0VLeod1NMuCBv5lbreFQW0Jr17Bo0Gja5pvX9aY/lPTR1/Q+upWswKjOdjp5K5atEE0V5M0cNIJqZNLSymKxHe0BqXS6Q0//Kist6bMAZo+JgFil+HTVh8P/h3dvkM36aHlP7mHsvb3NWvgPhAKBcvCWP7U6D3bufarfonCNDQrnlJEgAZgV2Q02obpfYtp6bbyKeE+HtPpATaVCVwbjjczN7dh8Vml1bXbsOrXImETC/J9ql0ttWV3uE7JJAnBz/rFLrBIYlDt9weQroglckv8+peSpIJvoGJm0LYBjrPxU2h0+5gsQOcA5+T1r3TWgwa5cb0r0Jyfn+lSWuJJatG4oUsxIA7CcCf986E9XbFxjzx9fqNGFtN8fok1mqZWFjTlgwyxB+/tUTcUEeW6y3+JiD9yeVCNrG1IbaAHWGBGPkTWgvjUwjHbeggCJBI/37VzW0vnXHPdefoVpPj6dvT1JtKptOBcnacHaY/2M1NxZwyhkJIBIUbI5CTJEQaB1EtNu6wDiIacRyyR9M+1Q6ZHR4JIUjn0Pv8AB9VdOnJy+ZvP8P0JzilhcG2g1jPNolRPWMiOg96J0uvu2YtXIe0x2hgYYT1/7UB+SYsxQT/EDJjHL/OtdPoW1G52bZtEYk5AxIHLlUtRRbbdV17p9Gho3S5v9BXF/C9m6Qt6wjt/C4WJHuVgiq1rvwysEMbRe26zg+tPg/xL85p4nmqtseaGViIk5QnoczFHa9mtCZPmEbABMs7YVI/iPx2mni01Umr/AOE5R8mVzwj4dZbgR123WwGOfLtwSzr3cgEA9BnrT/xgw3rbtEBLSKpCyTucnbbVR1hM9c0FqdA9rWWhd33LbgKrqdsOEhVLLyAjvkUpTbYeE/TUPfbzEuO11id1tdzNyABGBkxzqCS3qUXhL+ffkMo1GhmbesvqL1sibk2zEBzaQHcQThFkR3JbpUvGNrvbtWLJOy3695ZFVXACjaJ9Xxymol4x5Wk092yiF23ad2J8reiLLXDmPTClj7GttBrltpvdGAFr8wvr/UuB25Nb5lhtkD+aByrn1JaidpYXCWC8FHhkGl8KrvX8y265DFLW8kog6nmY92MZozUXbflMlx1U/sdFMBf5fsPb4pdrfGO5wunslbtwA3GuKV8sckNw88zhfcd6R8N8MW3b9S8bjep2AUyCINwsrGQRuH1xQW+SueBnS4DPF+oQ2V2ADdcLH3hc/bcoqm3Ho/iBgKiklUmPljJ/yH/LQK2SaZ4PM1pbpsg2zUnk1KNNFEpozFI5UQAbenrc2qMs6YzUjWIrOZqGus00NQt5MVZr2hk1BqOEYqUpJDIqitmiAamu8LbdgUwscIMcqHKM6E/mmrb4N4WP/XuQMxbnlI/c/wBOQ96AbgfpJ7CftTyyxWzZSI9C8yMFs57c66vhdO52ymlG89hhqOPJ5nllwSJaJI9K5kAd4rXVKC9oszM1yS38AzyE/uIHKBQmttWlYuRcO23B3EKssQoE4JH7iOdG2OJg3k8pUUhABsHmMNx5AmAMdSa6Zakm90ez/B3KCqpeQP8AmStvynEbWJxj0/wiPv8A0rTzwq/7n2GfvUqFS903ctyAJklupkczy5VvudLICoWN1xjYGlV6Ahv71aM1FLHNf9EcW36GcQciwiIHd3O4gc4A/lExyr3w5oSJuXUAhtqh+hHM+o85rzScUuszsSFyLaqsSAMkbbYJ/qKVWrF1rZuHfBuc39KglufMnma5E5yT0268/N+6LuKTU/49Btp3X81AMgkiBPM5jlPOtrulXzriRG8bgRAKsOZmcRUCXktWbiMZcPIM7VmBtIH7j1oPV8Ra8whdu3IwAAD129J7t9qotNzlh9Kv7NMVyUVnvdfo2uXSTtcw4MK/TtuJ5kc/apLVlj6RBzAE5n+U9o+0/NYmkZhL46SZMjtjLCmGmdFyJx6ZiDHKABgV1KO3318iDlufvjzBb1vawIb1CQQCYyf6/ahrelJJAbPMgTJ74mnR0SjJ9QMkdCfaMTFRXdbbMA/puMr0IjnzHag/JBVdWJmsqy7Q0CfpPtQXinW3LX5Mlt14ahRaRSJuLtg78dNwAP8AMabcU8RWEQi49sADmYE+4UZn6VS+OazS6i/odSl11Y3BZQFd6hrbzvKEj0liOUc6jrNbfmXX16fsaKzh9PQtT2bmr1F+1eueUtoKyIHBCM/7W3YLYBJI7x1pLxS0rW9OLLT+p5TpcKjawiQLvLacxPfnUp1A1FxdjeRevXLqgk5W5ZAtORBylwADb3ANSaTw1b06gX28zUbXurZLDY2wZWCJMTBIYioac6S3Y7KvuM1l0P8Ai+rXcyi0lmxasktdZJtguR+mFAg5G45ziq/4kuPZVblpbN6+yR55RvOJjDIslcAE4MD60BxnWvcsWzqLTW9Jgi3bfc7uQXW3AP7YJJ7RGIryzxy072xaLWxi0pYkL5YhmVLbEktJVQeQE+1JtrI4Nw29qNMAzHzbt255txSd14W1gTAxMkdcGBFMNTrdm5hbKXHZipLTCsVJbBgkkSZnI9qhtM/mt3dVIYqPOEnaFgemOUDpHXNMdZw2WkCAIH2Ef5VOcqyyWtqKEaRWrmhJFb6PQ1ZU0GOVT2eFRUI6m481yEK8LnpTK1wwBaarpAKlFjFTnbYjZWxw/wBVZd4Zmno02a3a2KePBrC7lsVLbtAihmuYrFvGKLiNZ5d0izXogVFmtZoq6M2e6/UxbIQSzekfWo205JK7kkQgDZV5lY/oc0s4veZdsHEjGc5+3TvWt3VSf3ACTMruUx2I/aedejoQkoN9zu0UlFDn8t6HLGzbHmKggh2AT0hcnkDNGvatCW3XLzK6DavoXaIBM4Ec6r+i1ZVIgyWmRZg8wf71KbjMHDB4Bn1sqrz/AMIyfinWnJdaX+FnJP36k+uv7r0jYo5QG9IIwAW+ufc0xbW21ZSbVoKls872NxIAMAZwP60nsbMnzI7QsT7AEjHvWl913GGOQAdoVTy5c5p5QTilfAFJpthT8XcJbVW2jLekC0Ov8TZbmeQoW1rX8oJuxMgqWIGZ/e+B9BNRWrKq28COxYb3JPXI/wAgKZWdJbkXDLN/N0b46fSitOPbzM5voaJpS7lgdu7mSSJ7/wAzfFHaLSgMCzSOgIAXd3PeiNFoAxlx/Xp7V7qbTC6qrs3NG1ZBaOhgmBPvzimjOF7b4BKMq3MzzdzlbmP7RUn5tZCx+mMk4zz+BFKeOae95TCy9vz1Us63AQ65H+XUiPeuXcV8V6klkZjbKkgiZIPX2H0+9R1JJv5cv7JeY8E0s4/J0nxT43tWCWZ88ltqQSfk8j9JrmXiH8RL9+VU+WhEQvX5P+lIL++7ndIPMmSfuajfTgCKaDajTYJJN2ge9qWf9xJj7far74e4P5t7RBj5S2Vt3SxPoLXIezHZjEsOQCE1R9IgLBSCZkAAgSxHpz8xXTeCaRU0b3Gss67QiIfUzlH8x2bZzWbbLHMKrAcxUtd1SDBXbGRtWntJFpreqvWVuKwYsFguTdQ9bhZZaJwR3obSa29OnuXVvX9SqXCtpBB/UIywC4gNtPTFHae2NR6bVk20t6Z7unF2Qq3C+3Bn0gbyA0jO2KB4zxe5YZNNaNxSqJZe6uBcW2u5rQuAwP1CwJH37cqUmUwe+I/EDte8tVIvKDOx7dwWVn1qJwzvyYiOW0YkmLVXSxNwWldmFsAuVQyqyoGySzTJ5gRilC6Ub7V+zaDDKhBCqGM53jlBBwefSmOpSy5S7baWRlUs24Akna1m2jAHO5pwI+8PVI3Uc+HLCs9y6bdtQG2qy5LMBBYHlAUgY6s3arE1oEVUPDepWy9y21tyzAeSB+mnSRtwIViRPsZq5vqIsMVty9oBnLsERwVmEKyTAjtUZRt23zx795OPV0Jzk2gW3azRDsAKH0vErbJIS8WkBiqbrSz3aZA9zUmstEYII+QR/epT0Jabycb02jU3K2tXcUJsNF6ezitCLFogNzNRXXzUupWK1t2pFaS6Goy69T2IiiLfAmPOil4Awrr8NvJfw2KXaoA3qinj8FIzyoe3w8KSW6UFotsK0mxDxwIDJUmNsZwYBn+9Lrl5SGZSy9SMwJ7Ee5o/X8O81+cxJA5wO1KvJYFgD0x9xXoWlg6lFkq6kQVBYj3mf/tW/mqAD3mZ5fOM0PruCXLabiCB78pPTDHvWmg/VVQTtAYKT0M9aHiReUHZJchn51V5f1Aj35z/AHqVbrtbVgCA0iVxIB5zW2v4CqoSrAn4z8gg1HpNYUskudqpkHovx3JoaerHVVwGnpPT/wDQys8HuMCSNq9Tjt7/ABW761LVsl2221BaTyEf/Y1ofEyW9PvZmYupIGOuRy9qrHhq2/FL7G83lae3OB6UJHqO9z0AgxzMxgSRHT+JcnJVdfb+yk9FJJ8fkteh4iL/AO0szPAQBZLTGWP7UGQNuTmm/G+FapPKOo1CNpgyK4S2E2jAlj1x/EIj2qPQcD1GoC3jqUtIgnTLbtAWwqnDshPXrnkaq+m4zcN43dfdN3TyyKygrYR5GCozBWRJ7+9CWrXHTnv6IRQtlg4w35K7NtXuq4LIWcu1sLHmLuaSbRVgcZBEgGuX+OtD5l22xCqxDo8ADc1piA4jmCMTA5VYOJ6+5b1hsW9xsbGa2pJhLd1MhZ6K3Ie1IuL6q5cO8qAVJUbhANtSQSpmDnnXPo7tyflz+MHTNJRa8/8ASpkNb9GO3vn2ovT8BN3bucLkD5kwB94ok8FuXXLKNykyCCJWep9qm4N4avXiSLiyrwACSSRneoHSutyVYdHMl5BXC7A0gd1S3cuIzKd/8OzblF5j1Mp3Tnaad8IupqPO1KpeUpcDutt0JIZIKBLkArunaQNwnrFa27BW5ev+kWSqi5dnG4gq6J/iLRMfeIpDxTVWbdwrZv3XXahuMqKE8wSD+mSNyqIjHQ96hW/192ijwWDxH48FxFBQW2O2bLDcjFQAHuuCHYKd0KSeQOaAsa68bgvlL18DDt6DbYfxbEGAJmDFIBqFE3ARfJiS4AgTlfLk4PccpovWcR2Ww1lwqnHlLvgR+8gvkAkxVPDpUkJu6ln0ZtKbt3T3AA4Vhb274cSW5AAKPY1WfFPFmXUB7d3zFFxnBK7QzlUBcAclIAAnse9B8V1hskpZVkF1V3kFoMyWUZI7DHalVq4DG/1EemOW0SIMnr0plDqwNl40fibbvJTdcW3cBBAJVnO5Sp6TImKYcN8QXHXTlzjzG8wwNsqp2ow65A+3vXO9NeLBk3BZP7jM7ACCN3YQKMWXt27AaEJLF+7DoO4zNcep8Ol74Ve8HbDVte85Ou6Txbb0/nXBaY2ywLNbC+WWKqD1EZxMRNMbN+75Nt7+qRrZZSYtclYHG/mQMSY6VzXgPELbWUskF7YcI7EQkAkj5BIH3q8+HtfZGouC0QNiqGUH9OWncwXkCcAx2Ncbl4Ldp+vNpYXo2O9LxUl36eufqWdeDh1DW2V1OQykEEdwRUI4O00v4VxW3otUYRk018pLBCbQuHsRhZJ9hJroFlVZyK9TT04TipLqePPRUZNFRHh4k5oy3wCBVu/LL2rz8uKt4EQbEApZA6VjsJ5Vs1wVpczntVWx0iHimmBtE9V9Q/zqla7jtqSu5R0MmD8RTLi/iEeoA4HLs0DvXKPF7LeJOAwYRHXt/v3pd9FFAvyWyWDoDiZAwI7zSbiaP63gISMdhBn+4rnNnxTq9OoS3eO0CQp9Xzk/Wh9V40vXiPOYkdgYFLbc29q+/wDQXiNWdOHD9XftfrXFKnKjEx7kd6BdLNkMrXV7wCCSRyAjrzqu6HxCLtlR5rI1s4ycg9GHXtSS8n6vUiZOyCfoKhpOSbjSS9Ck0mk7b+p1DS6pV0+9rj7SJC4J24wY68qoviHxI14hANttTMdT89APgU00fER+V2j1MsgBsd4Uzy9NVXXW1Pq9Sk5IOczykfFJpN73u4seaW1VyWDg+qF0W7BVmgksE5i0vq3AnH7TAnrXRtLd0Z0ROpCIgB26VDAt9FSOdy6Ykt37gUn/AAnsae3p3vuVLFh6mxCrkD3AM/UewrOOcZQax9Xp0s+lQhe4DtZmnIxh4H2+aLrdKMLvnt9PqLmk5ce8irW+P9SumFhLYtkqRvZs7DMbV/xRian4fr7VzhPlsyMQjAqD6t+4hcc907f6UN4Y0Fi/au3LqC4S5C7yTBGWKwcCSBHtSbiXl6VbwCy5uDyzj0qAGADHkQCR9a5dXwpzelBPcpJ+r/o6dJakI+JKqaaBeN+JCwCvAu29yNk5A2rEjnJE/HzS3h/EEcsLnmHljbPIY+ByP0rzhdq1dunzLhAHrJ27mYyS0AY69aYLx9dOzfl9PbWf/cvne599sgD4iu6MVp/LFHJObm7Za/DvCmLLcVcKqhpRUt5/cfMJiQPfB5e5Wu4zobW4vce5cJ5WCAFbksXWjtGBXO+IcfvXz+tfuXB/hEJbH/xHb6UN5qDEDqJE5/5mzzzgCmjF3bBJ3gtY8RWLzeQ4uGzBBhyCgXI5QGHcUJp9Xw31H8m/pIILOSGjptEBfpVRuBkMA8+o6jnRlzUF7apJ3c475rTh2xfb8hjO183QJu8VDXf07Vu2smAF5A8/em3FOON+Xt2ytolTIYLGMc57wKr+mcWpLYfoDn7gVE99nb1knPLH/gVTNquEI6+454bxVpO/ZszEqPSehHY15xXUW75T0qGIjdyLRhSx9z/ald+4REiVHID9o/1rU3S7CefSOXxFardmulRolhh6ADun1YnryHscGpk4be3I5t3CCrsDsJWFmYgchGe1d0/CfhL6fRl7ygm425NyjcFAgZImJq6XdYIIKAggiIEQeY+DSvzMm+h828E1BRQribLEnCkuf4sqP4Z/tVgbRWzbfVB3sg24AU7ZEyZA5lu31rzxlwRdFqWa0WVLqs1tVWdnQoSZkKVn4ND8C4KCE81n1IEkKrRbTEgmTmf9ivO147Xvuv338jv057o7av8AXbzL1f4xaNgWvMUC6qrbOSsnaEkgQMlecTVi8MPdQNad99y0f3AEAocrEn5HtVL03EtKlhkNvarki/6QFSZDNPUAwAR7Gj9Pqblu6tzTMzpdJbYGa4fLFtYZgQdkkYnvU/g5bbjeL69xPjNPer6+R0lNe05qTVag4g0j0HFibSvcAWV3AbgTB7gcjW1njgM4x0r1VqpK2cG3AZxLiiWx6TLHAH+fxVO494xIcWg8EjMe0k/2NIOJeLyly5ecAQIUdHY9vaqKfFTHU+fcGSwUIB0J9X9JprdYGpLkZ8Z48wYwcTjMjnVd1PG5Mk9/uetR8a0rpq2sLJV2Bt99lyCp+x/pRS+Dr2pvXHtWyum8yA8QAm7aGA696nFJ5Gep2IeDeHb2tFw2lLC0stHY/wB6FvcJRCFdGQzzaQP613Dguh0HDdINO99A7Zdwclj1xyFa6vS6W2nmXriXrREiQDPaKLbT4wBUzhVmwgMbiJIyPnNN20luYS4rf/KVYRVu09zhGpa4DpzbK5/cVLD2iqnq7GhZLjW2vG4JhSQOuMkZA601NgtIHuXSZBJ7TIIxyk1Ha4YbhAVlyQBLAczA/qaI8NeFtRrFfy9oUELvdgEBHqf3wsfcdxTfhH4c3/OtsWTYP1GOYXZLKrqY/cREieeayRrRZfFvAreks2bVu9AVAjtIO6DkhYxkn6VWuB6Xzb58xXeyo3tzILHClhMHr0PKrfe8MWrjJd0djULdgXi7ktbCyPWEJJaSTAjpioBwfVa7ayXlcp5gUWwbZcSAYUkEJuEFn2iRABrk1Jy8Panzdvt79TohGKlufToLtVxCzZuMNzWkKjbbQQWaCWfliAAOlUzxFaIeLodcKQpboQCXzzLHJ+a6GddaFttPqtETcUFFZo9DBZYtLSz8mkEyCOlI+K+H31NkWrStcfcNhA5HJKmBgFeuBQ+F0XDL595Drau/C4KXZKgQsAnvkn57VFfEczHx/wBq6VwH8CGKq+rvbCT/AOmi7jHu5IE+wrXxZ+Dr2rZuaQs+wSUzLL1gHr8Egz0r0NlZORzvBzDevQ/3rYXZ6/2FQtcbvJ6iMj5qbSoHB3OVjnCFhHckcq1Gs8vvy/8ANTI4gGTI6Ae+D7VG9kBiq3Ny99sE+wByaa8I4H+YUi2LhuDkCFVYnMnJP2rUawDT6Nr1xUto73HMBFEsT2irvofwW4g6/ttrPQ3l/wD5kV0fwB4KTRWTc2BLziXLNvdU/wAG9QAoJgxGZg8qtb3isMAJx1kGef1pHKhkjiWt/BHW2ykNbYNILK52of5twBPtA6VfPA/4W6fTHfcZdRdAnIARfhep9zVytObgZIO1wQTz2no3xNcyfxQ+kcretul8ttb93lkSfUCcFYEj5oqSaA0dVsoh6ECt7tpZ2oJxP/mqRoeNC5+1grMeZlgDzwswcdKbWdPeUhvzCuecARgD+CCc/OK2GDKKt+IWjOpXyzbbdZ3MwQbiQ0SoPfaJxmqbpLO9Lmx/y9vaIQLDMVGBETuIx06TXUH0RLM4cjeZOR+7qZrnvG9E1nWXCy3FRjBkemCASwxymYNR1IRnkrpzlEI8NeIbDaFkNstehpOFAkkJ19WCJ+a08I+LPLL6R0VpwG3FNkbgcLAMQM1VNHqri6hgttlXzQyyrSwmOZAMHB+uKtHAfw7vJ5mo1RKF821UgsZbdDNny/qDOa2yKVUBybd2ONPx07jbvbgEuDa6hWlWwN0HkcY5/Bq7L4X80b7V8Cf3bGlZgd+WKj4PaRrcPsVpI9QUsZAgKP2tgx8z2p3oOEuq+kIoJmJIOepiRPxTxgmLKT4K7x3wVoi4c22BHKGIUEz/AAkxzPaqSn4OO+o3I52j1bzEht2Aek12DU8UsJg7T2kYnpk9aDbiIYiWBn2xnsO0d6pQpy7VeEb1/UWlZgXi6puIogITG6OjCI/5pq76bwNZ8jy7Vy7bjBIfcGj+KHnn7QKf3uFiSy7NxyzQAxA5Axk/XtQZ4bcwLbjGSs/9Mnkam47OM2aCTspOv/Buw0t+Yulz1KqRBxAAyPvVe1v4aXw3lFyLKj0sJYEk4wMiuzabhTLDXbmYiF5T8nJ+1SNoQ/7MQcmTn5x/uK1Ma0ct0v4PWtqCX3A7i25dzDGCnQf60Jq/w8S1e2eS6WyS25hIyhVmDDlz610vidq7ZLXLTC45CrBjcADGO/OT9O1V/wD4vduOyXnUQD6WBhwTG3aOvIkGkk6wMo2gfwV4Xt6W25SCGPpYxDZ55OMjn8Cig2227yAgDCPVO4kiYjH0+9MUBKjeCiyBIHpUkdI5DIqDV8AuXMrd6gndJkA5U+xxWVozVlO1HFNVYkaVgpZNm0BSSVY+XBYQOZEdMUt0PhriNgqRpryFnBJS4DKx6gVRhBkse2auvDPBiae+Llu4Sw9W1/iCVPbJx71eLN/eJXl3p4RTyCbo5Fd/D7WX9Uhe235bduJLAFVIi4AAZO4AZNdY0XD0toNltUVRCqFAKjt3iivzMTJoe9rwAS0A9utWTSJO2bggxma11DrEYHM4xnv3qpajXXbd0MC5sXMArJCMTEEDoTT+3wVgQzFZgTzwadNcgcaE3G/CGi1B3XbVvzD/AO5sCt/1DJ+tTcO8LWUgBLe3ljaAQMw0DOKZ3eGXCZBDCT05H2oe5wlzbDrmDMD9+O3SeWKEnF9QpNYKnxL8PVTUM9t08pgpKG2GZTyYgiAARH25VvpuApZNx10yu3oZSoEnJmZODgd+dFniOrVS76ZzMwoXIz1AMnpmm+h4W72SbsI1xeUtKg9CRndHblXIpycnRdwilkA097VuqvctpbLMVUT6W5gGQMAxI+aH1PEr9pXFxlJiQEkgJ1ZpEhicAYqzcG0pd5BbyUAUIchmXG/ImfcRJoni96zkMFJ5GR/n3oSjauxGm3tFPBNYTYVlcettoXbtjaYJaT0gzQGt1ej88Wbu19SJYqSSFtzInp/EpA/mpnxC0jgAKFYjtn5HStdVwr0q16zbvuo3rKKp3DKjHXA9sCirQ1dwHU8B/MNsi2lo7do5MrfxbIHPHeMmatWj0SWlVFACjAnr/wB6SrqrjIrBFtOZ3BgWKnvIx9qOt6jevl+ZNyJYgwQCecdB2qsaSEdsJe7bCuUVZXso59Mxk0Lxzjuns2l8yGD4VAAzOPYdvfua11eq2FVVSRONqk98ntUq6dAS2xZP8gJkdfYfFGwURJbUMWRFhgMhBIxkT9qCbRKLoZWdZ9MQGUfAnB/1NMreqZlYjoYg4Ax/elL+IraQpXccyFWdvckj4rKSa4NsdhGr0rM4uLeDBQdqsnU8ySImP86b6a5uUTkjB5jPWB2pBo/FNm4doDbR7HnyiDTR9fswEn3EQf61t3mNt8gO14YQ2wLxZnkncDgZ6VPpOEWUtwAS/LdMGegxSnXeJdUl3y1sypEA85Pz2oJOIa9Lo32/QTJiJPtFFpJcAVvqN7vB7j3T+qEUAKUUBpjnM85HOnVnSgCNo5c4iYqDTDbLEQWzHWi01mKyhasVzzRX+O8AuvBsyGHKWMfSeVMOEm6tpBew4EEbpz8ijbnEwK8XiKEZoKKTwFttAF/i1u0ArIvu2AMd560C9q0zr6FO8GH/AHCDnJHOj9ZpbNxSGUN19QkVEtpUAK8gIAHT4FLO+g0T1doaD6jyG2R6R7dqiuvuY+UUXMeonB6jFSXLO6CTGMd6B32Qdm5wuZxIJPODSZbofCNeJcOuKm9rqF1HIdfYUv1HjEaVPVybscjGRTy9qbJUILe5YgE/aobXha0wB8pfbE/3qm19BG11FK+P9O1ubbsWOIMjPao9RdvXNspG7ln+9WBfCNn/APGvOeQGRR//AAqFjFCmzXFFT4bbuaa8hvFgrMYAMqGAkSPn+1Waxqg4c2mdmaQSR6ftSm9w1wCLhNwT6QOYHzRy6jyxAVhyApLrA9WFItxNq7sAdetT3eJMDA20qI3EliZPQHFT2gwUnYT8UVO1SA407YBxS4wZSLzDe4HePj2puRAjzJ94EilNjQFmDbGWMjd3pvpeHqCZbJpUneAyarJrZUhWRGMnqef3oXQcEZG3OQxnmcx9O9N9PZFsmTJNZe1qAGarGC5kTc3xEX3dGd4dpcr+3MD7VGeJy+0hpM56D6149/zGG04GaH4hqNuDAobb4GuuTwa47ipcT0xzrYIykuyLuwNw5kUv0evEkiNwwO9b6fjDsSDnMUr0tvDCp2TW9V+qQbhJJn/RfgU0v6/BzyFaWeD7ofaAa2OibdJUGjTSBabI7bNeTZsgYlp6d/mpLlhLJCgjPMQP9mj3DbYQAUs1Q3GCoBGJpnHGOQJ58iexwhXBZVUNzBjM96hvaV1MMxomzrYEdqiu65HPqIkYptl9AKWQe/cYvHLsetSDRbiHuOSRyzj7UBqbj3DK8qy+bm2spxS7mpvgYXdVnnUI4iO9L9Ncc4YGmQ4WrLRWpaFcCK5rBE86B/NMzQBRrWdg5TSp+JHf6VqbHSGFy1cCmOte6a+yW4iWrS1xJyQGFHQOfKlfkNXcXlHZTvO09DNE8I0Crhm3fNTvb3czXmj4YA8yaMYu7M2qod2tKkchRG6KhVgBXvmVYgY5rV7sCpRQ+pWmRhfq7oGak0t1XGc1BdSh7YKt7VOSyUTGGo0S8wKL0jnqKg0+tHWpW4gop1BdBHJ9TTieo9MUot3O5M0w1GoRqTX9UivzqWpFplINNBZ1DVG19Sp3VLpr4flUjaJTzFKrHdEHDdXa/apE1Pf4Wt1s1CeDKp3KM0RZtk1RWxHXKBrnh5FaRFbW+Fop3VmrVgedDX1usI5UrbDVj9OKrAAoe9xCTHIUu0nDyozNRazTs3LFa2DaugampcNIaRWXCWM0qt6a5EUWm5edVVE2mA6oXA8SQDWy8G6zzoxrJYyaD1fECpgCaErvkeKwFaN9og0xF0EVlZUF2KNGqbTXjttrKyn6CdQC9qCaHtaUzMCsrKnVlOAhU71496TArysopACbIimFh68rKomJI3N2t1u1lZWbEJ0vV45msrKpEVkTWKhvWYrKyjLgMeQNVzXmos+9ZWVJFOpCvDmbrWXvCwbJOayspueRW64DeHcE8vkaPOmrKymSoW2zDFDPcHSvKygMiBmk0UEAFZWVomke7qHuNWVlNQEboBFQXxWVlPQhJYQRXj6JSa8rK1INn//Z"/>
          <p:cNvSpPr>
            <a:spLocks noChangeAspect="1" noChangeArrowheads="1"/>
          </p:cNvSpPr>
          <p:nvPr/>
        </p:nvSpPr>
        <p:spPr bwMode="auto">
          <a:xfrm>
            <a:off x="8653463" y="-919163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508" name="AutoShape 4" descr="data:image/jpg;base64,/9j/4AAQSkZJRgABAQAAAQABAAD/2wCEAAkGBhQSERUUExQUFRQWGBUVFxcYFhcXFRcVFRQVFxQUFxUXHCYeFxkjGRUUHy8gIycpLC4sFR8xNTAqNSYrLCkBCQoKDgwOGg8PGikkHyQsKSwsKi0pLCwpLCksKSwsKSksKSwsLCwsLC0sLCksLCksLCwpLCwqLCksLCwsLCkpKf/AABEIAMcA/QMBIgACEQEDEQH/xAAcAAACAgMBAQAAAAAAAAAAAAAEBQMGAAIHAQj/xAA+EAACAQMCBAUCBAQEBQQDAAABAhEAAyEEEgUxQVEGEyJhcYGRBxQjMkJiobFSwdHwFYKS4fEzQ3KyU6LC/8QAGQEAAwEBAQAAAAAAAAAAAAAAAQIDAAQF/8QALBEAAgIBAwIEBgMBAQAAAAAAAAECESEDEjFBURNhcfAEIoGRscGh4fHRMv/aAAwDAQACEQMRAD8A5oTmt1WvXXNbWzXHJnHJk1sUTaukGpNJaBohtOK5JT6EzdDIzWsia83Yoa6xpOTILuvigbl+tH1B5V4tqaeKoLNGzW4tiKhu4ra09UqzEF3RzQWpsRTS5eoS4N1Ui2MmKCTNG6c4re5oqhKxV9yZS7N7rVC1+K1aaiuCikFIIt6kVre1XahNpqN5plBWHahzotXNN9KKqWmvwasvDNTIrNDVkj4kM0PcPpo7WpJoO+nprIwlKkk1sEIoi2BWORQchWzezdipfPoPfW63KVoXaNLBokGKUpqYqZNZUnERoMfVRWn/ABCaE1F0EUCL8GmULMo2N5mtqAs6mi1zSNUK1R7ebNRrczUvlyaIt6WswsI0l0gUQ2sqARXoSuXUSsUlS5Na37wFbi1ikXFLrA1tNbnRkia5qc0Ra1oikiXCaktyTXX4aH2jV7oNRPeAr21pjFQajTGkVcC0Z501nmRQgUiorl41VRsfaMjqcVAzTQqvWB622g7Qk26j/LyawXq38+tk2UTJpBQuq0grZtfUD62aaKkZJg3kRTHhtyDQZu1to73rFUyx8loW1IoPWWsU10Q9FLdbeAMUknSGlhCdtMaiewablQak0nCLl47bVtnPsMD5PJfrU4zbJJiSzpSalbSEV0Tgvg/SIp/NXXa6Mi3aG1ecR5rj1ZwSoj5o/U+H9IuDYJHQlnPbmZEZxMRVkpNldkqs5rptHNb3dBFWLi/CFsXB5c+W2VkyQQfUpPWMfQihmtzXJqTlGVM55NpldvaYxQDWDNWXVWxQQsCqw1MBUxQARR1nU4qe5pah/JU7aYdyYf5gBqRtVS285mtthipuIHHIQdSZou1rKWW1mvbiGpSingFD23rQcUu4jbDUuS6wosOSKEdLY7RqoHtWKNsaShSSDRVnUVSVsIwtECsu2prXToWIgEk9Bk1atB4G1DqGYJaX+doP/SJNS2O8ApvgpzcPod+HiuncP/D5HBL34A5kKAPpuYE/asX8PdNug3bxzzAWI+k10x0NS6DtlVnJr+lih7enk12u34E0KvBS5cH+JmLf/qsU50fDNLaErYtIwMLFobvmZxVlpSS5KxT6nBLfDiTyoh+EGK7zfa1cG27atsMRNtQSP/l0pZxDwHpn3eXvtsOYLLA+BOaSWlqJ4aA4vocF1OiK0CwrqvG/w2uRNq5bf2Ppb/Mf1qmcb8Ca3TAM9hihEh0/UX6lJj608dyxIeNsr0URo7XqFRAGjdFzoydAbLPpWhKT6u2S9OtMsqIp/wAJ8MW1IbUDc7QFTkimYJfq5HYYE5PSopSm6QHnBW+HcLLKHadkhRHNz1C+wHM9Mcyad3tSltLQe61vezJaS2uFIcKdxOSZMn461c/Fnh312bVmS7LOTj0EAHH7VPtST/gNy4rXWS2uw7SfMCywxuVYPq6StNpbXDdDqdWjCGm/n9/gR8Mth7kFi6KSuBBJPMhRiQRBPUMDT3iHGhprj2dzMpUqQ3q29VAf7YNFaThiaVN3oBYftjmD2Pee+SaAfSm4G2IBbiTcIkDqWnqRyjlRk49Rs3g04i66jThk2zbAZzPrLsQDjqNsfBXrVYumKKGka3b3739UAg4wRuAI+CpoG+1cusrlg4viF8wDqTNQI0VLeod1NMuCBv5lbreFQW0Jr17Bo0Gja5pvX9aY/lPTR1/Q+upWswKjOdjp5K5atEE0V5M0cNIJqZNLSymKxHe0BqXS6Q0//Kist6bMAZo+JgFil+HTVh8P/h3dvkM36aHlP7mHsvb3NWvgPhAKBcvCWP7U6D3bufarfonCNDQrnlJEgAZgV2Q02obpfYtp6bbyKeE+HtPpATaVCVwbjjczN7dh8Vml1bXbsOrXImETC/J9ql0ttWV3uE7JJAnBz/rFLrBIYlDt9weQroglckv8+peSpIJvoGJm0LYBjrPxU2h0+5gsQOcA5+T1r3TWgwa5cb0r0Jyfn+lSWuJJatG4oUsxIA7CcCf986E9XbFxjzx9fqNGFtN8fok1mqZWFjTlgwyxB+/tUTcUEeW6y3+JiD9yeVCNrG1IbaAHWGBGPkTWgvjUwjHbeggCJBI/37VzW0vnXHPdefoVpPj6dvT1JtKptOBcnacHaY/2M1NxZwyhkJIBIUbI5CTJEQaB1EtNu6wDiIacRyyR9M+1Q6ZHR4JIUjn0Pv8AB9VdOnJy+ZvP8P0JzilhcG2g1jPNolRPWMiOg96J0uvu2YtXIe0x2hgYYT1/7UB+SYsxQT/EDJjHL/OtdPoW1G52bZtEYk5AxIHLlUtRRbbdV17p9Gho3S5v9BXF/C9m6Qt6wjt/C4WJHuVgiq1rvwysEMbRe26zg+tPg/xL85p4nmqtseaGViIk5QnoczFHa9mtCZPmEbABMs7YVI/iPx2mni01Umr/AOE5R8mVzwj4dZbgR123WwGOfLtwSzr3cgEA9BnrT/xgw3rbtEBLSKpCyTucnbbVR1hM9c0FqdA9rWWhd33LbgKrqdsOEhVLLyAjvkUpTbYeE/TUPfbzEuO11id1tdzNyABGBkxzqCS3qUXhL+ffkMo1GhmbesvqL1sibk2zEBzaQHcQThFkR3JbpUvGNrvbtWLJOy3695ZFVXACjaJ9Xxymol4x5Wk092yiF23ad2J8reiLLXDmPTClj7GttBrltpvdGAFr8wvr/UuB25Nb5lhtkD+aByrn1JaidpYXCWC8FHhkGl8KrvX8y265DFLW8kog6nmY92MZozUXbflMlx1U/sdFMBf5fsPb4pdrfGO5wunslbtwA3GuKV8sckNw88zhfcd6R8N8MW3b9S8bjep2AUyCINwsrGQRuH1xQW+SueBnS4DPF+oQ2V2ADdcLH3hc/bcoqm3Ho/iBgKiklUmPljJ/yH/LQK2SaZ4PM1pbpsg2zUnk1KNNFEpozFI5UQAbenrc2qMs6YzUjWIrOZqGus00NQt5MVZr2hk1BqOEYqUpJDIqitmiAamu8LbdgUwscIMcqHKM6E/mmrb4N4WP/XuQMxbnlI/c/wBOQ96AbgfpJ7CftTyyxWzZSI9C8yMFs57c66vhdO52ymlG89hhqOPJ5nllwSJaJI9K5kAd4rXVKC9oszM1yS38AzyE/uIHKBQmttWlYuRcO23B3EKssQoE4JH7iOdG2OJg3k8pUUhABsHmMNx5AmAMdSa6Zakm90ez/B3KCqpeQP8AmStvynEbWJxj0/wiPv8A0rTzwq/7n2GfvUqFS903ctyAJklupkczy5VvudLICoWN1xjYGlV6Ahv71aM1FLHNf9EcW36GcQciwiIHd3O4gc4A/lExyr3w5oSJuXUAhtqh+hHM+o85rzScUuszsSFyLaqsSAMkbbYJ/qKVWrF1rZuHfBuc39KglufMnma5E5yT0268/N+6LuKTU/49Btp3X81AMgkiBPM5jlPOtrulXzriRG8bgRAKsOZmcRUCXktWbiMZcPIM7VmBtIH7j1oPV8Ra8whdu3IwAAD129J7t9qotNzlh9Kv7NMVyUVnvdfo2uXSTtcw4MK/TtuJ5kc/apLVlj6RBzAE5n+U9o+0/NYmkZhL46SZMjtjLCmGmdFyJx6ZiDHKABgV1KO3318iDlufvjzBb1vawIb1CQQCYyf6/ahrelJJAbPMgTJ74mnR0SjJ9QMkdCfaMTFRXdbbMA/puMr0IjnzHag/JBVdWJmsqy7Q0CfpPtQXinW3LX5Mlt14ahRaRSJuLtg78dNwAP8AMabcU8RWEQi49sADmYE+4UZn6VS+OazS6i/odSl11Y3BZQFd6hrbzvKEj0liOUc6jrNbfmXX16fsaKzh9PQtT2bmr1F+1eueUtoKyIHBCM/7W3YLYBJI7x1pLxS0rW9OLLT+p5TpcKjawiQLvLacxPfnUp1A1FxdjeRevXLqgk5W5ZAtORBylwADb3ANSaTw1b06gX28zUbXurZLDY2wZWCJMTBIYioac6S3Y7KvuM1l0P8Ai+rXcyi0lmxasktdZJtguR+mFAg5G45ziq/4kuPZVblpbN6+yR55RvOJjDIslcAE4MD60BxnWvcsWzqLTW9Jgi3bfc7uQXW3AP7YJJ7RGIryzxy072xaLWxi0pYkL5YhmVLbEktJVQeQE+1JtrI4Nw29qNMAzHzbt255txSd14W1gTAxMkdcGBFMNTrdm5hbKXHZipLTCsVJbBgkkSZnI9qhtM/mt3dVIYqPOEnaFgemOUDpHXNMdZw2WkCAIH2Ef5VOcqyyWtqKEaRWrmhJFb6PQ1ZU0GOVT2eFRUI6m481yEK8LnpTK1wwBaarpAKlFjFTnbYjZWxw/wBVZd4Zmno02a3a2KePBrC7lsVLbtAihmuYrFvGKLiNZ5d0izXogVFmtZoq6M2e6/UxbIQSzekfWo205JK7kkQgDZV5lY/oc0s4veZdsHEjGc5+3TvWt3VSf3ACTMruUx2I/aedejoQkoN9zu0UlFDn8t6HLGzbHmKggh2AT0hcnkDNGvatCW3XLzK6DavoXaIBM4Ec6r+i1ZVIgyWmRZg8wf71KbjMHDB4Bn1sqrz/AMIyfinWnJdaX+FnJP36k+uv7r0jYo5QG9IIwAW+ufc0xbW21ZSbVoKls872NxIAMAZwP60nsbMnzI7QsT7AEjHvWl913GGOQAdoVTy5c5p5QTilfAFJpthT8XcJbVW2jLekC0Ov8TZbmeQoW1rX8oJuxMgqWIGZ/e+B9BNRWrKq28COxYb3JPXI/wAgKZWdJbkXDLN/N0b46fSitOPbzM5voaJpS7lgdu7mSSJ7/wAzfFHaLSgMCzSOgIAXd3PeiNFoAxlx/Xp7V7qbTC6qrs3NG1ZBaOhgmBPvzimjOF7b4BKMq3MzzdzlbmP7RUn5tZCx+mMk4zz+BFKeOae95TCy9vz1Us63AQ65H+XUiPeuXcV8V6klkZjbKkgiZIPX2H0+9R1JJv5cv7JeY8E0s4/J0nxT43tWCWZ88ltqQSfk8j9JrmXiH8RL9+VU+WhEQvX5P+lIL++7ndIPMmSfuajfTgCKaDajTYJJN2ge9qWf9xJj7far74e4P5t7RBj5S2Vt3SxPoLXIezHZjEsOQCE1R9IgLBSCZkAAgSxHpz8xXTeCaRU0b3Gss67QiIfUzlH8x2bZzWbbLHMKrAcxUtd1SDBXbGRtWntJFpreqvWVuKwYsFguTdQ9bhZZaJwR3obSa29OnuXVvX9SqXCtpBB/UIywC4gNtPTFHae2NR6bVk20t6Z7unF2Qq3C+3Bn0gbyA0jO2KB4zxe5YZNNaNxSqJZe6uBcW2u5rQuAwP1CwJH37cqUmUwe+I/EDte8tVIvKDOx7dwWVn1qJwzvyYiOW0YkmLVXSxNwWldmFsAuVQyqyoGySzTJ5gRilC6Ub7V+zaDDKhBCqGM53jlBBwefSmOpSy5S7baWRlUs24Akna1m2jAHO5pwI+8PVI3Uc+HLCs9y6bdtQG2qy5LMBBYHlAUgY6s3arE1oEVUPDepWy9y21tyzAeSB+mnSRtwIViRPsZq5vqIsMVty9oBnLsERwVmEKyTAjtUZRt23zx795OPV0Jzk2gW3azRDsAKH0vErbJIS8WkBiqbrSz3aZA9zUmstEYII+QR/epT0Jabycb02jU3K2tXcUJsNF6ezitCLFogNzNRXXzUupWK1t2pFaS6Goy69T2IiiLfAmPOil4Awrr8NvJfw2KXaoA3qinj8FIzyoe3w8KSW6UFotsK0mxDxwIDJUmNsZwYBn+9Lrl5SGZSy9SMwJ7Ee5o/X8O81+cxJA5wO1KvJYFgD0x9xXoWlg6lFkq6kQVBYj3mf/tW/mqAD3mZ5fOM0PruCXLabiCB78pPTDHvWmg/VVQTtAYKT0M9aHiReUHZJchn51V5f1Aj35z/AHqVbrtbVgCA0iVxIB5zW2v4CqoSrAn4z8gg1HpNYUskudqpkHovx3JoaerHVVwGnpPT/wDQys8HuMCSNq9Tjt7/ABW761LVsl2221BaTyEf/Y1ofEyW9PvZmYupIGOuRy9qrHhq2/FL7G83lae3OB6UJHqO9z0AgxzMxgSRHT+JcnJVdfb+yk9FJJ8fkteh4iL/AO0szPAQBZLTGWP7UGQNuTmm/G+FapPKOo1CNpgyK4S2E2jAlj1x/EIj2qPQcD1GoC3jqUtIgnTLbtAWwqnDshPXrnkaq+m4zcN43dfdN3TyyKygrYR5GCozBWRJ7+9CWrXHTnv6IRQtlg4w35K7NtXuq4LIWcu1sLHmLuaSbRVgcZBEgGuX+OtD5l22xCqxDo8ADc1piA4jmCMTA5VYOJ6+5b1hsW9xsbGa2pJhLd1MhZ6K3Ie1IuL6q5cO8qAVJUbhANtSQSpmDnnXPo7tyflz+MHTNJRa8/8ASpkNb9GO3vn2ovT8BN3bucLkD5kwB94ok8FuXXLKNykyCCJWep9qm4N4avXiSLiyrwACSSRneoHSutyVYdHMl5BXC7A0gd1S3cuIzKd/8OzblF5j1Mp3Tnaad8IupqPO1KpeUpcDutt0JIZIKBLkArunaQNwnrFa27BW5ev+kWSqi5dnG4gq6J/iLRMfeIpDxTVWbdwrZv3XXahuMqKE8wSD+mSNyqIjHQ96hW/192ijwWDxH48FxFBQW2O2bLDcjFQAHuuCHYKd0KSeQOaAsa68bgvlL18DDt6DbYfxbEGAJmDFIBqFE3ARfJiS4AgTlfLk4PccpovWcR2Ww1lwqnHlLvgR+8gvkAkxVPDpUkJu6ln0ZtKbt3T3AA4Vhb274cSW5AAKPY1WfFPFmXUB7d3zFFxnBK7QzlUBcAclIAAnse9B8V1hskpZVkF1V3kFoMyWUZI7DHalVq4DG/1EemOW0SIMnr0plDqwNl40fibbvJTdcW3cBBAJVnO5Sp6TImKYcN8QXHXTlzjzG8wwNsqp2ow65A+3vXO9NeLBk3BZP7jM7ACCN3YQKMWXt27AaEJLF+7DoO4zNcep8Ol74Ve8HbDVte85Ou6Txbb0/nXBaY2ywLNbC+WWKqD1EZxMRNMbN+75Nt7+qRrZZSYtclYHG/mQMSY6VzXgPELbWUskF7YcI7EQkAkj5BIH3q8+HtfZGouC0QNiqGUH9OWncwXkCcAx2Ncbl4Ldp+vNpYXo2O9LxUl36eufqWdeDh1DW2V1OQykEEdwRUI4O00v4VxW3otUYRk018pLBCbQuHsRhZJ9hJroFlVZyK9TT04TipLqePPRUZNFRHh4k5oy3wCBVu/LL2rz8uKt4EQbEApZA6VjsJ5Vs1wVpczntVWx0iHimmBtE9V9Q/zqla7jtqSu5R0MmD8RTLi/iEeoA4HLs0DvXKPF7LeJOAwYRHXt/v3pd9FFAvyWyWDoDiZAwI7zSbiaP63gISMdhBn+4rnNnxTq9OoS3eO0CQp9Xzk/Wh9V40vXiPOYkdgYFLbc29q+/wDQXiNWdOHD9XftfrXFKnKjEx7kd6BdLNkMrXV7wCCSRyAjrzqu6HxCLtlR5rI1s4ycg9GHXtSS8n6vUiZOyCfoKhpOSbjSS9Ck0mk7b+p1DS6pV0+9rj7SJC4J24wY68qoviHxI14hANttTMdT89APgU00fER+V2j1MsgBsd4Uzy9NVXXW1Pq9Sk5IOczykfFJpN73u4seaW1VyWDg+qF0W7BVmgksE5i0vq3AnH7TAnrXRtLd0Z0ROpCIgB26VDAt9FSOdy6Ykt37gUn/AAnsae3p3vuVLFh6mxCrkD3AM/UewrOOcZQax9Xp0s+lQhe4DtZmnIxh4H2+aLrdKMLvnt9PqLmk5ce8irW+P9SumFhLYtkqRvZs7DMbV/xRian4fr7VzhPlsyMQjAqD6t+4hcc907f6UN4Y0Fi/au3LqC4S5C7yTBGWKwcCSBHtSbiXl6VbwCy5uDyzj0qAGADHkQCR9a5dXwpzelBPcpJ+r/o6dJakI+JKqaaBeN+JCwCvAu29yNk5A2rEjnJE/HzS3h/EEcsLnmHljbPIY+ByP0rzhdq1dunzLhAHrJ27mYyS0AY69aYLx9dOzfl9PbWf/cvne599sgD4iu6MVp/LFHJObm7Za/DvCmLLcVcKqhpRUt5/cfMJiQPfB5e5Wu4zobW4vce5cJ5WCAFbksXWjtGBXO+IcfvXz+tfuXB/hEJbH/xHb6UN5qDEDqJE5/5mzzzgCmjF3bBJ3gtY8RWLzeQ4uGzBBhyCgXI5QGHcUJp9Xw31H8m/pIILOSGjptEBfpVRuBkMA8+o6jnRlzUF7apJ3c475rTh2xfb8hjO183QJu8VDXf07Vu2smAF5A8/em3FOON+Xt2ytolTIYLGMc57wKr+mcWpLYfoDn7gVE99nb1knPLH/gVTNquEI6+454bxVpO/ZszEqPSehHY15xXUW75T0qGIjdyLRhSx9z/ald+4REiVHID9o/1rU3S7CefSOXxFardmulRolhh6ADun1YnryHscGpk4be3I5t3CCrsDsJWFmYgchGe1d0/CfhL6fRl7ygm425NyjcFAgZImJq6XdYIIKAggiIEQeY+DSvzMm+h828E1BRQribLEnCkuf4sqP4Z/tVgbRWzbfVB3sg24AU7ZEyZA5lu31rzxlwRdFqWa0WVLqs1tVWdnQoSZkKVn4ND8C4KCE81n1IEkKrRbTEgmTmf9ivO147Xvuv338jv057o7av8AXbzL1f4xaNgWvMUC6qrbOSsnaEkgQMlecTVi8MPdQNad99y0f3AEAocrEn5HtVL03EtKlhkNvarki/6QFSZDNPUAwAR7Gj9Pqblu6tzTMzpdJbYGa4fLFtYZgQdkkYnvU/g5bbjeL69xPjNPer6+R0lNe05qTVag4g0j0HFibSvcAWV3AbgTB7gcjW1njgM4x0r1VqpK2cG3AZxLiiWx6TLHAH+fxVO494xIcWg8EjMe0k/2NIOJeLyly5ecAQIUdHY9vaqKfFTHU+fcGSwUIB0J9X9JprdYGpLkZ8Z48wYwcTjMjnVd1PG5Mk9/uetR8a0rpq2sLJV2Bt99lyCp+x/pRS+Dr2pvXHtWyum8yA8QAm7aGA696nFJ5Gep2IeDeHb2tFw2lLC0stHY/wB6FvcJRCFdGQzzaQP613Dguh0HDdINO99A7Zdwclj1xyFa6vS6W2nmXriXrREiQDPaKLbT4wBUzhVmwgMbiJIyPnNN20luYS4rf/KVYRVu09zhGpa4DpzbK5/cVLD2iqnq7GhZLjW2vG4JhSQOuMkZA601NgtIHuXSZBJ7TIIxyk1Ha4YbhAVlyQBLAczA/qaI8NeFtRrFfy9oUELvdgEBHqf3wsfcdxTfhH4c3/OtsWTYP1GOYXZLKrqY/cREieeayRrRZfFvAreks2bVu9AVAjtIO6DkhYxkn6VWuB6Xzb58xXeyo3tzILHClhMHr0PKrfe8MWrjJd0djULdgXi7ktbCyPWEJJaSTAjpioBwfVa7ayXlcp5gUWwbZcSAYUkEJuEFn2iRABrk1Jy8Panzdvt79TohGKlufToLtVxCzZuMNzWkKjbbQQWaCWfliAAOlUzxFaIeLodcKQpboQCXzzLHJ+a6GddaFttPqtETcUFFZo9DBZYtLSz8mkEyCOlI+K+H31NkWrStcfcNhA5HJKmBgFeuBQ+F0XDL595Drau/C4KXZKgQsAnvkn57VFfEczHx/wBq6VwH8CGKq+rvbCT/AOmi7jHu5IE+wrXxZ+Dr2rZuaQs+wSUzLL1gHr8Egz0r0NlZORzvBzDevQ/3rYXZ6/2FQtcbvJ6iMj5qbSoHB3OVjnCFhHckcq1Gs8vvy/8ANTI4gGTI6Ae+D7VG9kBiq3Ny99sE+wByaa8I4H+YUi2LhuDkCFVYnMnJP2rUawDT6Nr1xUto73HMBFEsT2irvofwW4g6/ttrPQ3l/wD5kV0fwB4KTRWTc2BLziXLNvdU/wAG9QAoJgxGZg8qtb3isMAJx1kGef1pHKhkjiWt/BHW2ykNbYNILK52of5twBPtA6VfPA/4W6fTHfcZdRdAnIARfhep9zVytObgZIO1wQTz2no3xNcyfxQ+kcretul8ttb93lkSfUCcFYEj5oqSaA0dVsoh6ECt7tpZ2oJxP/mqRoeNC5+1grMeZlgDzwswcdKbWdPeUhvzCuecARgD+CCc/OK2GDKKt+IWjOpXyzbbdZ3MwQbiQ0SoPfaJxmqbpLO9Lmx/y9vaIQLDMVGBETuIx06TXUH0RLM4cjeZOR+7qZrnvG9E1nWXCy3FRjBkemCASwxymYNR1IRnkrpzlEI8NeIbDaFkNstehpOFAkkJ19WCJ+a08I+LPLL6R0VpwG3FNkbgcLAMQM1VNHqri6hgttlXzQyyrSwmOZAMHB+uKtHAfw7vJ5mo1RKF821UgsZbdDNny/qDOa2yKVUBybd2ONPx07jbvbgEuDa6hWlWwN0HkcY5/Bq7L4X80b7V8Cf3bGlZgd+WKj4PaRrcPsVpI9QUsZAgKP2tgx8z2p3oOEuq+kIoJmJIOepiRPxTxgmLKT4K7x3wVoi4c22BHKGIUEz/AAkxzPaqSn4OO+o3I52j1bzEht2Aek12DU8UsJg7T2kYnpk9aDbiIYiWBn2xnsO0d6pQpy7VeEb1/UWlZgXi6puIogITG6OjCI/5pq76bwNZ8jy7Vy7bjBIfcGj+KHnn7QKf3uFiSy7NxyzQAxA5Axk/XtQZ4bcwLbjGSs/9Mnkam47OM2aCTspOv/Buw0t+Yulz1KqRBxAAyPvVe1v4aXw3lFyLKj0sJYEk4wMiuzabhTLDXbmYiF5T8nJ+1SNoQ/7MQcmTn5x/uK1Ma0ct0v4PWtqCX3A7i25dzDGCnQf60Jq/w8S1e2eS6WyS25hIyhVmDDlz610vidq7ZLXLTC45CrBjcADGO/OT9O1V/wD4vduOyXnUQD6WBhwTG3aOvIkGkk6wMo2gfwV4Xt6W25SCGPpYxDZ55OMjn8Cig2227yAgDCPVO4kiYjH0+9MUBKjeCiyBIHpUkdI5DIqDV8AuXMrd6gndJkA5U+xxWVozVlO1HFNVYkaVgpZNm0BSSVY+XBYQOZEdMUt0PhriNgqRpryFnBJS4DKx6gVRhBkse2auvDPBiae+Llu4Sw9W1/iCVPbJx71eLN/eJXl3p4RTyCbo5Fd/D7WX9Uhe235bduJLAFVIi4AAZO4AZNdY0XD0toNltUVRCqFAKjt3iivzMTJoe9rwAS0A9utWTSJO2bggxma11DrEYHM4xnv3qpajXXbd0MC5sXMArJCMTEEDoTT+3wVgQzFZgTzwadNcgcaE3G/CGi1B3XbVvzD/AO5sCt/1DJ+tTcO8LWUgBLe3ljaAQMw0DOKZ3eGXCZBDCT05H2oe5wlzbDrmDMD9+O3SeWKEnF9QpNYKnxL8PVTUM9t08pgpKG2GZTyYgiAARH25VvpuApZNx10yu3oZSoEnJmZODgd+dFniOrVS76ZzMwoXIz1AMnpmm+h4W72SbsI1xeUtKg9CRndHblXIpycnRdwilkA097VuqvctpbLMVUT6W5gGQMAxI+aH1PEr9pXFxlJiQEkgJ1ZpEhicAYqzcG0pd5BbyUAUIchmXG/ImfcRJoni96zkMFJ5GR/n3oSjauxGm3tFPBNYTYVlcettoXbtjaYJaT0gzQGt1ej88Wbu19SJYqSSFtzInp/EpA/mpnxC0jgAKFYjtn5HStdVwr0q16zbvuo3rKKp3DKjHXA9sCirQ1dwHU8B/MNsi2lo7do5MrfxbIHPHeMmatWj0SWlVFACjAnr/wB6SrqrjIrBFtOZ3BgWKnvIx9qOt6jevl+ZNyJYgwQCecdB2qsaSEdsJe7bCuUVZXso59Mxk0Lxzjuns2l8yGD4VAAzOPYdvfua11eq2FVVSRONqk98ntUq6dAS2xZP8gJkdfYfFGwURJbUMWRFhgMhBIxkT9qCbRKLoZWdZ9MQGUfAnB/1NMreqZlYjoYg4Ax/elL+IraQpXccyFWdvckj4rKSa4NsdhGr0rM4uLeDBQdqsnU8ySImP86b6a5uUTkjB5jPWB2pBo/FNm4doDbR7HnyiDTR9fswEn3EQf61t3mNt8gO14YQ2wLxZnkncDgZ6VPpOEWUtwAS/LdMGegxSnXeJdUl3y1sypEA85Pz2oJOIa9Lo32/QTJiJPtFFpJcAVvqN7vB7j3T+qEUAKUUBpjnM85HOnVnSgCNo5c4iYqDTDbLEQWzHWi01mKyhasVzzRX+O8AuvBsyGHKWMfSeVMOEm6tpBew4EEbpz8ijbnEwK8XiKEZoKKTwFttAF/i1u0ArIvu2AMd560C9q0zr6FO8GH/AHCDnJHOj9ZpbNxSGUN19QkVEtpUAK8gIAHT4FLO+g0T1doaD6jyG2R6R7dqiuvuY+UUXMeonB6jFSXLO6CTGMd6B32Qdm5wuZxIJPODSZbofCNeJcOuKm9rqF1HIdfYUv1HjEaVPVybscjGRTy9qbJUILe5YgE/aobXha0wB8pfbE/3qm19BG11FK+P9O1ubbsWOIMjPao9RdvXNspG7ln+9WBfCNn/APGvOeQGRR//AAqFjFCmzXFFT4bbuaa8hvFgrMYAMqGAkSPn+1Waxqg4c2mdmaQSR6ftSm9w1wCLhNwT6QOYHzRy6jyxAVhyApLrA9WFItxNq7sAdetT3eJMDA20qI3EliZPQHFT2gwUnYT8UVO1SA407YBxS4wZSLzDe4HePj2puRAjzJ94EilNjQFmDbGWMjd3pvpeHqCZbJpUneAyarJrZUhWRGMnqef3oXQcEZG3OQxnmcx9O9N9PZFsmTJNZe1qAGarGC5kTc3xEX3dGd4dpcr+3MD7VGeJy+0hpM56D6149/zGG04GaH4hqNuDAobb4GuuTwa47ipcT0xzrYIykuyLuwNw5kUv0evEkiNwwO9b6fjDsSDnMUr0tvDCp2TW9V+qQbhJJn/RfgU0v6/BzyFaWeD7ofaAa2OibdJUGjTSBabI7bNeTZsgYlp6d/mpLlhLJCgjPMQP9mj3DbYQAUs1Q3GCoBGJpnHGOQJ58iexwhXBZVUNzBjM96hvaV1MMxomzrYEdqiu65HPqIkYptl9AKWQe/cYvHLsetSDRbiHuOSRyzj7UBqbj3DK8qy+bm2spxS7mpvgYXdVnnUI4iO9L9Ncc4YGmQ4WrLRWpaFcCK5rBE86B/NMzQBRrWdg5TSp+JHf6VqbHSGFy1cCmOte6a+yW4iWrS1xJyQGFHQOfKlfkNXcXlHZTvO09DNE8I0Crhm3fNTvb3czXmj4YA8yaMYu7M2qod2tKkchRG6KhVgBXvmVYgY5rV7sCpRQ+pWmRhfq7oGak0t1XGc1BdSh7YKt7VOSyUTGGo0S8wKL0jnqKg0+tHWpW4gop1BdBHJ9TTieo9MUot3O5M0w1GoRqTX9UivzqWpFplINNBZ1DVG19Sp3VLpr4flUjaJTzFKrHdEHDdXa/apE1Pf4Wt1s1CeDKp3KM0RZtk1RWxHXKBrnh5FaRFbW+Fop3VmrVgedDX1usI5UrbDVj9OKrAAoe9xCTHIUu0nDyozNRazTs3LFa2DaugampcNIaRWXCWM0qt6a5EUWm5edVVE2mA6oXA8SQDWy8G6zzoxrJYyaD1fECpgCaErvkeKwFaN9og0xF0EVlZUF2KNGqbTXjttrKyn6CdQC9qCaHtaUzMCsrKnVlOAhU71496TArysopACbIimFh68rKomJI3N2t1u1lZWbEJ0vV45msrKpEVkTWKhvWYrKyjLgMeQNVzXmos+9ZWVJFOpCvDmbrWXvCwbJOayspueRW64DeHcE8vkaPOmrKymSoW2zDFDPcHSvKygMiBmk0UEAFZWVomke7qHuNWVlNQEboBFQXxWVlPQhJYQRXj6JSa8rK1INn//Z"/>
          <p:cNvSpPr>
            <a:spLocks noChangeAspect="1" noChangeArrowheads="1"/>
          </p:cNvSpPr>
          <p:nvPr/>
        </p:nvSpPr>
        <p:spPr bwMode="auto">
          <a:xfrm>
            <a:off x="8653463" y="-919163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1510" name="Picture 6" descr="http://www.beembee.com/wp-content/uploads/2010/06/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2785120" cy="2187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611560" y="764704"/>
            <a:ext cx="3779912" cy="5301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0719" y="1857018"/>
            <a:ext cx="287187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זוֹחַלִים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560" y="880844"/>
            <a:ext cx="3744416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21512" name="AutoShape 8" descr="data:image/jpg;base64,/9j/4AAQSkZJRgABAQAAAQABAAD/2wCEAAkGBhMSERUUExQWFRUWGB0aGBgXGBobGxwbHBcXGRoYGBggHSYeHB8jHBcbHy8gIycqLCwsGB4xNTAqNSYrLCkBCQoKDgwOGg8PGiwkHyQpLCwsKSwsLCwsLCwsLCwsLCwpLCwsLCwpLCwpLCwsKSwsKSwsLCwsLCwsLCwsLCwsLP/AABEIAL4BCgMBIgACEQEDEQH/xAAbAAACAwEBAQAAAAAAAAAAAAAEBQIDBgEHAP/EAEAQAAIBAgQEAwYEBQMDAwUAAAECEQMhAAQSMQVBUWEicYEGEzKRobFCUsHRBxTh8PEjM3IVYpKCwtI0Q1OTsv/EABkBAAMBAQEAAAAAAAAAAAAAAAECAwAEBf/EACYRAAICAgICAgICAwAAAAAAAAABAhESIQMxE0FRYQQyIqEUM1L/2gAMAwEAAhEDEQA/APTsu2i2F+dDGpczi3I8apOgU2YYsajPi3HI45E7OsGXLIVOo3xYtVQsE2xU9MG4G2B8vRDnbD0AtaogxCuSV3x9nvENKwNOIU2thVGzOQqr5WTPPEqZ5c8OeF5MVKmk2GNYnC6QEaFjyxRcXtk3yekYGo4jSd8FZdaSpsJww9pPZxVh0sCYI6eWEj0mTbxD6jE3BoZSvZbmSrCwwj4jSi4GHGYpVAA2kwcDinquRbAafsbIW5SYkiMNaFKR2w9o5OjWp6Da1gORxl81roVDTaR06EdRgOIbHnuTpsY8oxUUqg2qH1GF1HiTjfDZM6pAnfApmtMoBqk2de9j+8YJoPUmPCfni+myi9scSNRvg1fZkvgmHqkwAvyH6jHXoVJkwP8AiY+2OU62mSTgarxBYJL4yQJIK/1FvKsOk3/rif8A1FDZh+h/bAORzAqXBtgnMULahh1ERq9ojnadJxYsOxjEcjmKVGyab7yb4ggkdDiDZaAPDcc8Z30Lj7sLGbBmSSO0n9MQfOBBIQ+ZH3vOF1TM1wYCkjBi5pmAlfPBxa1YMb7ZTX4wJMCD6n5WwA+fJfxSBtMYeV8kpAOxwBEN8Mg4Hh9sXGuijUqCT4gTO+L8v7RhD/t6h/fbFHF69MQjKYO5HLCapn91pzB3v9sJNrj3/XsnySa6Y6X2khyyot+W+Bs1xdmMiF8sI0kAkct8WZV9TAWM98cLXPO29IivI12F5yrqQgmS5j5X+8YTGjhxxbLqophiRNxHn/jAjBCTufTCf4r5kpNiqCq2wjOUPEQDDjaMGcE9qWotorbbTgutwkQW3brgZuHJVUhjBx6eFOz07s1KhKoLUWBkbTgHKUnUkPYycYmrk8zkm95RYus3A/bGv9n/AGwpZlIqr4wL2we9C/r2XVMqqkvNjuMQqZfweHnti53UwAIBOGtR0CSRaLY36DL+Rm8iaizO+Njwzig92NR8WMnS45OoGnDTE9uuGaB6VFqpYRuJHLDKerFcA/jdd2p3SFB9cK6WXQNqHPcYqf2rQ2kGd+2ONn6UeE2jfBUr2K41oejMKyldMADGYz5orMN6DBnCays+5aQRgWvkVJiOZ+mA7YVQLl84itIJBwzzGdpVgA41EbHmMLszoUSpHkd8UPnSFB0iPrgU0G/gaLw5SIBwZS4VSjxE26YzOd4hUWTdB3P2wPlvaPwGXIPQ/pgU2E17ZKgOvaTviRrLFqafO+MmvtcgTxST2wuq+2Kk/wC2TH/dGCoSBnE1H/UyGggRjubejXGmpT9QIOMofbwLYUl7ScDP7fux0hVJPIScL4jeRM2NLJ6I921uh3xfDtaceZcX9uasEAheVlPrirIcTzFWf9R2tJ0kwBzJgDFFCTdCPkilZ65SygiSb4m1Yi1/M48hqcUYAeJzHQk/TfEMrx6ozEI5j/kZHfSY++LY0R8lns1XOCADE4GqVZMxb7Y89pccrDdiSOo/s4tqe0NXTY/e2FlFjx5EbCvnwpOphAub8hhI/tCHYlZjCCnNWmy1KhDM3igR4RsoJ73OCMnlEClSTpA9T/XEpylVRBJt6RzN8Uaq9zIG5JsO3n2x8lSnTk67ttJt6DA9XI0tIRVhRMAcuvqeuKMxwbSAjxBggbmPPAhxYq32ZRUS3NcUCr8QM2ABv8sMPZat7yoJQgrN/S0/PEeDeztIJ/sgGZ1GdWNLw7JqllgWxL8h1BkZ8qqkc41kyzJtCrv5/wCMAfySdD88Ns8xaoQNh9Ofrvin3Df2wH0xDjTxRBQciWe4iKZid+WF4qCTGxxKvSV28WLsm9OmxkSMemo2ei5UVZTXqgeJDg96KLdQB1jFWYKgakMdhgDO8TIEczhGgnM3xjRWpqTY4eVuJMWCp4gAOXPzxkc9w8Gm1d5XTt19MA0PaIAeIMCbC+ISX/RSP0a9mekzEgMG59MEjjfvhpqXAtp8u2MTluNQdz88Ml4uoGowMJjJ9dFLS7NLlWoFz4AAB03xzinFqSCFWT0wky2dLKW5dRhTxbOPHJVm5G8Y6IxaVHPKV7NJkuIqG94WCr074IzPGqahiqlmO9+uMzxTKLVy8KYiGny64DqZ41FhXUBQNTkWiwgdZPz6Rg006BaexjV4rTksFCepgWnyxBuJlwAGsNoH64Ay2TJgBdbdeZ7W7x8sG5bhdQvoAOobwC0dNgY8jh4piNo5V8XxGSOpE4qGRQkE6vIMPTlgxcmqkqatJnJICCrTBJG8kvEg2g9MMk4dT0yx922gPDAyQZiNM9I8RB9Iku0uzaEdPJJzE9r/AD64rPAE1ToeDaQwP0N+2NLluF0irTcj8M3PK3zxCjwgpMzJJKr+WSIUyZsL+uA217NowHF+EBfGjEmfgZfEO45HCUZvSYgkmegGPYc1kVrL7tgGB0oSsAk/iAPUAi+PGfazhDZTOPSa8+JCJAKNMET1G/ecJGdujNaL8wBAYsb8gfoRi/I8UQgqC2o2sdvMfiwmqMYU2AIi338+ePuGr8RDzHWwtjo6INWtjjM5V2A1LI3sSp9Dz3wy4fliqgDVAvBue+B81XOhDrLWgrFlPnNwY3thZW4g9JvjjnpaLjl4hOCKtmrzWlSApJkXtBB6bkHCytxSJAExuR4o7MoOoemL8tVNTTNz59dhP974nmODRX8SjUL/AJWmNiRAPn3xJ2x0ki3I1/eBWtPODI9P6jB1HMMkif1+c4oQqqA6iWDfDG4jecA5jiqywBk/h2EmYgHYHzwtDWNcvmwzaC0sTEmAo3gTy9cPspwwKBquRtPLyxlMuQSCy+KN4E9YP9xhzk+J6UKk3m3PzAPLecK7YnIpNaHFTMBdrnBXB3LMZ6em4tOF1KnMaRrLdPuemHnDcqFYS0tEW2jUDjh/IawaJR4ZYuTK8xSJZ2J0qGN/pbC9sws2do5f6XLB+bJ1/CXaefwj9MEr/MRy9GEegxoukelx8aijK5nOszE0xPlgmlXBQF7HvgbhmXemSRz+mPuLllUsbKtifucejBtRtiTr0RzOa5KSfLEuEZPUxqNOkdcL8ufeQEYBT8R7Yu4txTwClSmBYkfXFEl2TlL0F56q1VjpWaY2vucCZng6EA+71HrO2JZTO6FC9sdq8Qc2iAcZ8aAptCBa1MOSYBFoBwTkAtWqoPXfpiVbgqr8AGomSd9+uK6zqp0CAx2/vphlxCy5Ta5rOZelT0oVIG+2+Mpn+I6nPMEbYUrU0GGMt22xVUYq5LnyGDKD7AuUYVs0/uTSQlpIAixA6T9McTJuzaFHipqSEaw6FgJ8RJEFj5WwNQrHWysIDAAbgg7zh9l0R8zlgZtqLlQSdGkiSRdQW0gm3bEJyxGqzQ8GqxVI0pTyyU9eoypI2g6QBLX8CAxYyTuTlhSNR6dSizmdRiNOyrCqBCwxHfc9cEUuC8OzHvZNUJSA1EVn0+IFyFOraIJgDlc4opcNNLKfzGqurVdIoUQwlfeELSV9Qkm6lpJjxchhM8l2GqZ5/S45VoVzU9zrQVmXMUkU6/d6UFISokD4vFzPphzwvPLVzddinuqfu11LqJ01WMe7ZvzBPdggRcHbYNPbL2JSkvvitR6pZU1pUKPUZ2A0lV3lm6/TFtHgf8h7ltK/79NFoK0r43Cs7NHicAs02HhO98Sc0li2PV7QHneOGlCiQYg6QWdzFyIE+g5DngelxR0XW00y5VFDghiXYQdOwEx8RGPQPavML7gslQh6ZDqA0TpN1jupYWE3wJxYZSoopoF1Aq1hcaWDCT5jCPnilrsODZjPZX35zPu6oqaVUMGbRDPMt8K2kRAvAXe+FP8AGrILry7j4tLpA6Ahh/8A0fnjfHia5dDXzboCCxVKakC+3Mlmi0D/AB4v7TcbzGezT1XputP8C/lA29TEnCQk5SyHqlQs4VltSEu0R2tb7YbUcolNBUUqORFwdzB8jhbQo1EpEBGlp+vTDXJp7ylDSjgT4hEkH4fXHdGRzTWyWQza1pEC56XXoRH9nA2byjMASoOkAMCNgW+czi3gtEitUhRZh4lOxjbpPPDqjmFeo06WBgOT+YC7DuOvY4qt9k3roCyOSjVC2ClhBZrAcv8AGA+IZ8qqGWXUNIKTNrwT68o3xKjxJjmVpoJA3vAi5kE7z+2K2yxDq2o2DeHcRymbbz8hg1rQL2M8nU1UvG4sJnZjG8RvblGB1y6aw7EDUbtAMgCJ0yBO3yOAM5mGbw04JXwEWuJYEWG5mBjtOjFMIrSbHy8WwN5+V8Ix42M6XElJAA+IGIBMadwfO/yww8JBImY5bjzG8j9MKcotJDA66jZvDMSJ84HfsMNW2NrwbE822AbfznphHpjjbgucaiSW1NTPxhbGL3Egx5efbG1yVbU4hVCmCpB1EgwRJj6DHn9HMvTsZILBLXhbGSfy/ae2NR7L5sl1QMChXWARBEt8IO5HP1jljh/IisWwuX8GidWorVA5apUIPwgGLbjbbB4A5UwO2vADagWfUWPKZKi+wXb/ADioVavPMIO2jbt8WGUdF09AOSz+m7mJsB3wxbidMLcg9jzwo4rkadSzkwPy8jyIOBMhwU02Zi+tPwA/rj0KfRFMPzJGY+BYG1rYX8QCoFRRB3OHVDwbAKTy5YxvF6zNWMnYn6fpjVWgNh9KCb/PYg4bUVICyJGxPQ8pxmaWdDXU9rYc8P4qaZ5MOk37/th46exW00F1eGw5flz/AL6YRZrLjUaoE9BaQOg9cabIZ+m5f3hCi5CdbGxxnauZVl0hSH3sCYvb7c8W8sY6OdwkxfXoDV7yZtEYHqUv9XU53FsGZjL1DslwRMxHfngHM5BveB/wrO17+WNKcZCwhKPZSlI1KpJmBb9Z74LPFalJyEnxiLC5G1zvzOBswzlRETM9MXKi2Yg6htz3wmMXplLl2abhntkyAFluqBFhVYKvZTF+88hixv4lUFekHpMRT+EKTOqI1MdUzE/P5ZbKVveFlVTqHWwA9YwJmOEFmDD4RuYv6YjPg4/Q0eSXs9Dy38QMrUc1GRnCgaVZnhTeWvuxmOwHc4Ef+IGSFZnNLUW0hVK/DGoHTMbzfyxk6KKAVEfKfrhdWyweqLNbePhPT1xxy4UdEZs3Z9sqhdqlOjpEAbiBvHKx8sUD2uzDGQaazyA1NPfV+2E2aqmnRtdgJABn6bTGB+EIxDNUjUb3t5TE37Yy4EHNl+bStUfXWcmD+Kbg7QLDpsMV5wQp0C42O/S1sczNVq73kKsDxc46T06DEM3V1N7tAdIjUT5fhAGKLioXMqaymQWM+X9MWaVjxWvMR8vritKx1AL8Iuzm46eeK0CghhLMdusftfDqgMPYSCsWbcgx9R98C5DhT5YksddEk2A2B5HqL4YLTMXjnafl/f3wwXJPEhpGxECCDyJ32nD3QrV9mHoaRUepznSgmSe/bFtXMl6qqXMIpJIsNXKfKfpgX2pyJy7gAzTe4I5HmDiilmw7HkCQTA5RYR6fU4onaom407D9e4QaSbs0m2ojnO/pz74Y5XJIJkm+nzM2EmVPkMBrkmOlo+K67C1xJ5i4OHnB+DRpY6laGYFuZO0L2Ejz8sIyi0G5PIBRIA6yNi0WBG3L7YuB0kkqWVWuBzYkbCIgA7/5wbRUAQAYUSw6E7H01DtbBnD6amxgFfibe5AgfPr1GEDZPKU0qKUJAABBY7fD8HS5t8sF+zuSK1kaQQp0bifhG43/AATbAOX4c1JvSAu2/i1HzkCByjBvCa7HPDUIkzBEbpJIFudvnjj/ACf9bFl+oOntIaVRqRB06R4iPDJJmT68u2GPvcv+eoO0KfrF/PAHE8n71CGppUUwVCsysIJuTMCDhMNH/wCWt/8ArU/Wb424pUdSaZDh+SrpU1agFFiImfnhv/Majso6efli3OK6uRbT15knqMLnAiQIabnlj0rRFIKbNqph51bDGY9oMsRUN51CV88OauYYMSBMjcm+FmZotVcSw0i8AXHbe04DA6ehPkaGhSOcEyevnhpw/hTzqqMIiy7kDzGGaZdEGhQGPWZ+u3+Md9yynURqG3KZ6yTECN8PZNxOCiOSlu5+8b4sydJSDDADmAfuRJwxydRHpSwIEHlI3i/OPT0xfTyKsupQ15iLLuL6RufvggM/xHJlUkC5nTNwBz9dsB0KWreLdCDMdDA+WHXEK1RcxpuVVBcLtb8UmefIfrhdn2UKCtoUmATvyg8/LttjUBsDzeT0wNNyLWi3cWmcL8lWBUmNEbWI27f1xzK8SJJBLtHlvfp2xx8+A7Iq6gQYIJsW9R8788BoCdhJgSYn5fvi1cujqdLFGO0mwJvMfthXw9jrLNAGwEx6jeQd79MOE35EdJ/Qjn3xNtlELOB+z1Wi1QuRKmWkk+RHX+mDnpl1dgAQJIItMbketsHpRpVFKq+jVteYPUeR5bYx3E+I18u4o1R4RsVm488Tt9DYjfgethLJMiYvy2xzg2beo9UsoldgVte0jkT9sI8p7ULRpGmuqC03Jt/f64JT2rRJgmC4b6Rhoyr0K4tjqlVCVGpHxN8d9ojkfIfTANLMBlZm8AkxEwB95wuy3HFJZ9V3EGfPB3v0KrGyKfUxz7k/fFHNSExaI0jsNNh+EG5O8nsP2wbJMSZ7oDeOSiOgjAeVQsZN5iTtc8vLDrJ0SBqYbH1O3oMSa3orHovp01GkX2ETv1v/AEwaiVQQQQR5GdzJnytGKjJGtgSALQCSeUDnz688MahmkTT0k2i5i24OAwmF9vMtpU8xM+TdfkYxn+DUgq6iJY/COdr2/vphn7U8SNXwkFZYgA/l1EAxveNj0GLOF5dQQHNgIhetyJPnE/LDr6A38hdB9CgiznZpnfYgdAZ7mMPeG5sMGg6l1BATvbkLcmt6nCAZUs4JMjWIB2tE27G/zw/4VQCgDZtZJme2r6wcZijTL0hc/mcEH9I/4mNvw4vzGQMa13UsQJjxFSNJ7WucU5OrqKFYNzIMWMbxbYhh/wCrEstmqlBlYMWUCQY2Icb9YUyfLCMYNNcgIDJa3lYQTzHTfqMMsjlgM7Tb4mhzrAMEBATuPzPhVnHU0mCiSpDEyT4bEDTFz4evPDvh9YTUblSpaZ71dPzsMcn5G40CfVGYz9HTUctrNMrpWCZB1WNuW9t74GGVpr4dVU6bfK35MaDN0qjLpCB2eANPxG/LlYRiR9maot7uh61ln1vvilJl+gXIV0YnUpVebayR6z2xTWqgu4BhV5/czGKatZbGJk8gSOdpG1uWB6xlSDflM2j/ADjuVIk22QzWaBXwGSfoMVplggkbnn5jeT6YT5ossBCJvfkIIgfLDhGJUkwYvaYFrgDCPZi+jQ1AENB384nrvvfBuTWqvxsCrLYwo3JnTaAOXXCtaCN2MWI3iZB+Ywxp0yFu2q8bjlB+ECbzv+2Ftmqxh74qYYDTp1SREcpnpzntiX8vqirTIeYJKy/kojb0wFlzUUt4hUU2Ei6j8vQiOuHPDalKCfEotYgkArYgwJECdhG+LcbJzQLxTKJVU648SaJaB4iLAHfpbr64y1em1OnpYljbkFnxRECRO3nGNvRzYrM9GqikoPeq/wASnTsVJAYEb4xftZlSaZIJAIJCdCIFpvvb1PTF20iNNmbzVbSS0nnzECCADEd/vfCylWKs7yREASeQm8+uLM9WLqiVIZmUEg7wpgGfIfTAddvikfh2H/ODP99MSm0+hoKuxqM84ogXsTsJMsFv1sAMMuEMxUF2uRG9ux2sb4V5RitMGBBbcxJIAtEzFx2t2wVlOJKV0r4WUybn1F7csSq+yljkALMCR6d77fUY+zLioIKgxcGRP9cJMxn6iuUB35MGK8mEECR09DhlkajFZeCTbwmR898DEbIEzfBFYSFBJ/vlhFxL2bWJEzsRH2tjXtlBaCQOs39Y+2JNRCCeXbnfn1PbBo2R5yfZ6vcLTcwY2P3254ccG9ls0G8elF3Ooz9BONVSzZLQFY32AIgdyYH3w/yGWDnuN5gDynbGpGsTZfhSIoEFyBzw14dkveGDcLuAbL26YbjJgWIXrdvD9LnBnC+DLDEuVuIVVhRa0KOfcn54ahbKhlkVLNB6R5c/6YozJppl22ChSen19Z/u1nGsoyBzKgoNzJiLGF3JjtPljMZviS1smw/NTYgsNAaCQDAn4hsLb4Ro1mD4+TVzQVIFrSYA3kk7AC5nFmUqyyqLgEAzzA39Zg+ZGFnDqWp5J3IAI3sbD++nbGmyVECTpE727fp3MTjUMwqtmVLAQAQYJH/bcmeZ8unXDHIZnUE1GQQzTJnmPqIPy6YQDKMRII8KNPQFjYAczB+uNFwugKYJGwVUMkzOxgfLGbFDKC+7KA2AViDYiJPM36H1w94e61FVSQuoAkkbatgZ5HCdqAbUt2QromxhiDMeq/XBVTINT1Mpkyi2H4ZAtPM8v64VoZByZQiqLfEp7G5LK3cQx+QxbxLi6ZaleJqs1Uq0f7c6aS3Ivp09TecfZesGcFhYXkdiwKL3It64Xe0OS/mnVagSorEfCSoVxC3uG0wdr/DtfHLNXL6Q0Y27D+H1CyBFIVHWNaklzPINMkGxgb98Kavsq4YgVGgExDH/AOOGFHIfyjqdJZkbSJJg20qV12kJEchbB9TNQSJqb/hIj0PTDRVl+hAtQGxRwZkgrYmY3Hh7+RwLxCuVVoUqLRcRvyHLDCqSBq3Uz1jznbGa4hnwQVJ+fPoAP3x2PogA5TPhmDaZEHcbG4AwZ/1sJ8QJCxMAWJ5kbmdpwJQAUHUQJiAImbHxDeO/XHdKsS95J3A5f3EDGXVCN7HFI6gDsTf/AB1B6Ysy6DkSgj8JifXr2tgSpn1psYuIsX8M+HY3IF8UZHPM6gkaZI6/PoRgOIVKzQ0gNPiPyMHz+f2wzymYM6SZk+IMOU84MTHpy74zBXxyRJAsR/jHcvnIX4mmbTfe+AniFqzZV3FBQUuFJBDXlHJMTv4WtjAZzibUjUWowdS5NPV8QVpGknnYnDLi3EmdGpJUVHKk6iJm1rDnIj/GPM+L5HNF5qIx7i4+YtiblK/oKiq2NMxmgQI06lBANpi1vp9cBHMTqPXxHzMGPLUD9MJnRhub9jP2x2jmCptJ9Bhk2ZpD4vAiRIE2m/ljnDalzcH5zttP+dsB6tQRhtZT52BxaaQ1+GY9Jjr54ouyb0bCvnZSmwRVtduTEbEjYHvscD5XiRFXSKalYkmRMT0J6jkMZ/8AnwwAFrERPQfPA9ZmFRSobeAwPTedU/eMM2IonoeWdYLDTB5Rf/0iLYHq53TZVZpNwLx5gX9dsL+F5tgpWKbAgSW08tyrEArfkN++AON0mKHTrMfhRgPUiNR29MLKQYxNRkMtTLhhZzvLTHkJgYe5hUBWEdV5ubT36frjFcCzLe6XWCpP5pLHaCYAjsI2GNLT4gPdlDLmbTqAtzXn2wqdjMlTVjVVwquFKqNZewZtMKggEkmeZxsMtnlEKGK6JLalNoH5CRBmInr6YwmZqItWQI2IUu1m5/K2562w2yvEkdCSqszgeOTOm5BF+/OcMrbA2j7iPHaevRrIZzuWi07wDIuOmMT7YcX0uAi/FYb8oAt/e2PvaahozFJqiU5EOSLhgNh/xG0eWAKyGrW94R4fwTItO8bne31wWzJAuVpAIPDqflG19wfnJ/TDfhuXZQSxhm2tACgxvvfsIwZl8oBE0wZMCwEX7bXjePTF9Lhrs0E+Icxv8huZncwJ641BPqVLVssOIJHW3hULNtxODlpkH3mwSSQSZZyQAY2teNvrieXyulQ1yRY7AD03JJi8zg+hQPvBAABFokkTuxHW5wHsxTkq6qZaSmoTIt7xixAEbxY+knGnon3kBgdcqo2gDSBEf+N+5wozHBFQEEyUPguNM2A1R33Awdk6LU1+MkxqJ5zuVHTa3nhGEqaigpU1UkMhOqb8pWRPUGTvfBx92WaQSrHt4gZgDobMBgLhxaoXFpUtqEg+FpJGxEwZiOe+DjSZigQgqDpkixE2i4vyE3AxGfZePQFl8qhkkeEwFYGSCBIXTIF9o3mbYHbK1CZ93VM3nQb998G56BakDpHK7Se5At0E88S93X/DWpxylmmOU+LfGSoYwf8A1XUpvpAt4pVR8/2wkzmbo0F/1KrVGJkKhI1TyJjbvt0nBdYU2ZlAi5kC4Mk226zgR+E0lltMGeYF/vjqbshVAzZ/XTmCrG/cCf02xZw2iVLMWJYkExN7zN8BfzQDE60ZAT4Sfh7YPymbVZM3IIBB2Pe1xywPYr6G2aq0g0AjSQL1BEki83IibY7lXUUrCYIiDhBXzCkqLFjYhrCOo74c8NyrQyCSBcjsL8+2HWybVFua4i4qL4d1+IgkHtbblizKamDBoHMASQOdjYnFWZdRBUsBz6RM3+Qxbk+IKKgZCj27EeoxsbNkFVMvsefP9D/fXEPeQ0EAhr8jt/nFXvxqIix5Gw64W5dqjko3hIM+ISPJWGFcRlINzXBqFUNqprq5kWJ9RfCPN+xNx7tmA56rgfKCPrjW5ZtQDCdVh6YvYKAZkGY0ny3BwmHsdSPO6vs3maMn3ZZRE6fF6kb/AExSa6s07ciOYibnHoZrEQpIJ5b4qzHD6dYeJAxO8rf574ytB0zzzMJ7sgi4bn67Ry6/LBVGoWHw/wDHfy1A9d9sabMeyqsptCg7q3PyMkYqPsw4WFcAjaRt2BuD8sawNCrI1fdORWWQLwxIm0gyI27cx6YMTOozBVMgiZmYBkaZHPe55YLr8DqvSNJip0yVYyb7kHnfA3C/Z5qNiy+LcCY5wf2wLNRfT4PVN0UFZuixOkAyVQwJHbqLWxZxH2rdFFMBvF4UYn4NrjmY3gYKyOUrhpNQFtjAO02AXljlXgOqo1RiWLAeHkN9uQnffBWukCvkLyudRBLEFoGkf+7ywBmeJy4/l08JHiCiFWOciwnmBgpOF6iNVNTAgTBAnzOGFLJwBMhbcjft0wysFITVOHFyr1jrYTAExf77bn5YIyWSAJPuxbm0E9t+h6YbLRMg6Vvb4rgdgB+uC0oMPANXewg9oF554NUawKlkfCoN7zE/p+uCGyoZ43ECYa3/AKunkMdzWYC1IayryIvNrgDt1wx4eBq12M7TbyEYLAK/5U6GllVRziRHIKPoDvfB3Dq7DSGIBNwnPzJ5COt74bV6EL+E6uQi035fpgJeGrrGhdLHdoJJna5P+cI2EbF2amRoHhm8XJIsSewv2wPTq0yrgDxlYUgjuZY3Nh+pwHxxGpU3UtpGxLESJ7D7YF4S+qiWU6RACqTchjp5Dc/Ee0DCtjJBXC6AOstIOvlY7xfn22vfB9SnUJ0qxIj4QbW2kbTN/wDOOJTY0y6oSGgAkQZkCxYxEgmTO9sUZapoLsAPi8MGJKiFgRyAPOLzNhiHuzoXQyFAqNRQEmxOx1FZ2A2H64CPC6RvCXvff18WGeZemFBp6h4Ll7XYiIAlQRfa0c8BGmPyqe9r99sN0ZGBzqrl193TQK8S76QSJAIpjmIBEncmeWEdVmQF3LMpBAck9PwizGLfuMabMZX39UkahLFmkQYksQsbmLT39MA1+Bs/+pBpE3lnCEKpsmncD0m974umiLizIURNPU0g/wDdGq3bf5nCqpmCPInb13xrq3B1B/1sxSUzsBVe5kx8ABvffacKs9w/Jsv/ANbTDCxPuqvy2wGzKJXlwjhWaBbpIn/ODKHEwjQYBi4WNsBZTg2gzTzeVcT8Ls9PV/5oB9caLhX8N8zmayyopDcvqV1jsVa/bGUqA4WLK2eVgVmJG8d7TiOSpAAN4Z5lR1ve8fTGszf8LMyX93TVGQbOTpPrgDj3B8tkaYp6/fZnUNWk+BV5i25wVyA8ZVSIceIwBzgnFVKFaQbHkcL0z+pdIaJ5SYH6YCzOaYDSDqPODcX5HDtonizZZPP6CTpUqdpE/K9sU1K0EqBqB5EwO3+cZThpeSZYdmv9caTJ1FdSC0MNu/aca7NVFPD1qatFTUgJkAww32Db40OT0sYY3W0wf0wnObVt9wOXPzwTlONMP9pwCd4IuOmAGxi6AHdVj5HC6lxBGYKDefha3qMSrVNQJPx9uuIZfKO5GpttvCP84AbGHudx322+uO1cuAYYAWsOfzwTkawBKvqH/csSL77bYlVqw0fGNxOCZMAJ0/FqUG20g+Z8sEU8sSAYiOSmZ9McXg7UTNSW1eITOx9cHZbLAktIS1lvy6YSM8m0h5xxSZR/InnETYEQfngfNFkALq4BIAgSJ5CTbDg1kqadfgI6bnEXyJYMXU1KQuJ2gde+HJguTp+HWwUnpILR0gfbDhMspp6hCkyBBuT1CnkMVZPhazrQJTW3h8puB1/bEK3ElABraiR8IUXPYHBRijN5d0UREkwSsM0df7OJ5HLACNLDTBl9+e82xejlSW0XNwpksLC0X+cYNz+YDKoAVRHxcz3J+I+W2FML85xcJ4QrsY5DneefSMTyubbUtyJAOqSQojex78tzjPcczYpxqP8Ap6bwG8REC4G/WCcH0nUIGjxEDwxy7x2ufLCtjpE+OV9LNp/1J+GQfFa5g/1wVwrglRiFDCFRSx38TCynpEEz3GIs4NOYLNOoaTso3VR+K30GO5HPAnShYPUgMGLJ4jsFEjyANu2JSZWCG1Wr4NNQuyKviDsR4zzXcGLD1xSnD0aiKgfUtQwSZGiC06CCLkzMxaLcjXxoFdJnSZJPi16bbkwLHTYGdsC5Sprc1R46ukgaTMqqz8IG0AfLCJFGw9JZNREBrSJIAMabmCs6cX/9QrdB/wCFP/4YE4ZxJHpkiQNKWA2Jqqthy+K84tqpTLEmpckz4m3wUZoy+dzTkL7tikw3gAiOWogyQe/XANDg1qpCu5YQVY7DWDAbpI53gG+HlP2eRVDkhn2GvVBg7kC9/OOxxPL5R5IJGkSSFELETyAjzOLOSRNJmPzuSq5gFaaIizCuwbUY3IHQ9xNhhRxj2IpoKYR9da/vIss2gAfeMejVqFIg6GCluQmR1IIsMB/yKsoRoYC0BSCe5aBBnnfARqMd7Iew9Wrm6ZdAEUyee2wjz+2PcauSFASsaufbFXsnwhaFEMfja47f4wj/AIgcUqCmaVE6Wb4qhgAT3PPDz6oVdmc9sP4linNKjUV4bTUWGnnJL2AA7EnGTzD5Woi1jro6yUfSNaLUXkw+IahebzhRnODCmYc3sYA+twJwRQmGT/7VVRO0qw+E+YN/InE60HK9FGY9m6tNi6f6tIx46fiA/wCQ3X1GKquSUww37j6nDjiFGpk8qlZTpYFD/wAiwEqDvbSTHfFK+0tDMiKi6W/Mohp7rs30OAmCvgXoTI5R2tg+nmyo0qAw3mL/AL4+r8Gqe7kMHT8ym09xup88I8u7q5Qk9sNkLiMM1mSviAmdh/nAeXrFn1BSnYbYKqcP954S0nlcfXEcpkmSV5dSTjZGof5KtdSQT22P0w4zObVyCqGmVFxLMT6YzvDc5SV4JMAwdMfSbfPGx4b7HO4FV2ZVJ8APxMPzN0w2ToGNmf8A+s1qjCmgVpPr5DHo3s17MtZqm9iRyHri3gfsjRoy4VVP4qh/TC7j3tsDNDLMABu3M9YPLAdtDpJDj2szFJEUwx0mAQLT0YxYdsZN83TIaoSFYCyxZoFh2JPPA1PNVHhSWqAXK3aNjthZm+GZlrUqJqBm/KYi5vflhFJR0ZxbYy4f7R/zDaazQFNkQRB23ME+uHVHPOj6i8JPhM8uQMc8Lsn7GZqoodqIVgIN1WYuIAv88MMt7P5wUmnLnTvB0k2v4BO/fDeQXAtzeaNVxUBuPwjY/ufTGdrcf968O8X8CLJYHysAftgitRqK3jHuwIjUpU38+c2x82WpR7wg6gDqIG43taScbM2NBC5xqcktM2BE3ETEwO84vVhWU+6HjCyzFrEA7x6mAN8LE4C2aKkyKYIgKY36t5bxhguXTLpoTxMCR4bi3MeQ2G5xPyDYMnlaKsSHlwBEC0WtPlvH74BoFf5rVXaFUlUQyJPViJ0gxvPOMdyXFjUV/dyiKWNQssMTeyM0Lq1cp63EYEz7Kb6a5csngNEIun8cVFqQRaZwHK1oeMK7DuOcRbLzTamKgBCGDEEgEgMNhp9Y54pp1DVIeiSroQVDkrqJIIUMQJPSY5Y0SV6SU9B0tSBVo5nc62PXc+H64XcK4gmY96tOnorAsTTKnTUBm+ljExsZ5DC0yqehdlPbGtRrOuZTUp1DUq6iDJEEz3gzEd4w3o1su4LIVDgnbUpFvhnl8x64ozXDASr0lUhvCab3I21atiN8MquXQKyJICyAriLi5IItAmRHfFLZOilXJIhJBJJYNEkAEbk8xttiLcSM/wC7UHYaYHYeLBGWdi5phVhj4dTXkmDMiJM8+uK6tmItYkbj9sYzLKvEtB0VZrE+igTbnJPywizHtGzVjSIFNVgqI39J8XkSeWG1WgGchpt5X53+2M97QcLSqsECVMqbyD2P6Ymrbso3QaKIeG0yPzQZkfY22xpvZbgGtjUckqDZeXYCb4xfslk67OFNQNTAnxDxQeU89uePWuHLppQtr3PPHRBabJTfpFHE8+tFGc+gH6Y8yzlRqznVGuobMTEdwRJURbDn2+c5ghNlQgRJEk7G3T98K6vD1AVGvbqdwLGd5wY7ViPRn+IcJqhm0qtYDkAwMzyJ+uKct7POWUQAWjwgExJvNr6etsNABSkv42IHi2Mk8zO2BxxeoS7CF0QFgSZPfy8uWGekL7HntXw5Myq0VjTTNzzmCPtv548/4v7DFHOkkDkTa/K+Nxkn8Chr6pv0PXvthrnOGgqFc6pXUOg2+eOf9SrVo8xyj5rKt4lLC885HfqPPB/uaWZOqkCtWJak25HM0zz/AOO+NNmNNRCQOXPtbfzwCOGIAGAhjeeYNowrsaKQi/k6ekEG5+K+I1OF1K/hpNP0k+fbDypwCnmQakBKk+IiRqExqMfi788b32J/h4tFdTOXLfTsLYCbbA0jL+x/8OadJ1q1D72qLhd0B/8Accel0uEVGu1z3t/Yw5yWRRB4VAxRxPjS0QZUmOkfviuVC1bF9T2bqVLVKsL+VR9L4syXsPkqQ8NFZHNvEfrjMcU/iRUkLSQLPNr/AExjs37eZuuSvvSsMy2AG2FcvkfFrs9pWpQp28C+UDCnPe1+SoAkstugn5dceSZtqhpmp717C4ncx9u2KaPBZAd6jsIDESd1BJ03tPMdu+Ey+g4o9SP8S6BHhUgHYtbytvgGt/Eh2YLSCat9O5jynGBzHCEd6av8FQm6jxSBqB6C1rYNTLVsoWVXXSyllsSRBkqb7Qo63wMpMOKXoe8Z9qDXj3lOSLC0Kp8zzwB74shkARsLW3uRz2+uIZVjVD6iSQQZJk7KTHIDxbRywdXyQpab6pncd1O239nAxbe2bSFuXSqVW4QkmApEae8H9cMTwpdJBOochpW5g3gzJ257Yuyye/LMYDAFTAgRytJ2nEsvmNCEsJKC0W8RHPthlFAsV8UZ6KIqgCmSGJcIVAOxPIAfO+J1M5RU0kDaNW9SgCJBmCQBpEkaQZ57YPz/ALtTR06oqrDLAgDUAOfiv1wxpZakVZamXpstOAACRLbgm0Rz2w2O6NehCOG1lqsff1gj3CuxkKoM7wyn7zvfAFTh/uqj1PeOmYQykn4hAJW5I5xFjjT5/NvVdqlLwEDTBYncja0D5Yz+fKrrVlmN4/MRcieuHS+RWafKVKWZQZmmokiKqtIYRvtsw63lTviyvxn3K0VNMMqnSTzIgkGO/XCDJocr/q0rTp94uolWBMDSORBP6Y0brTZfCunUwmYYXEGFNptOBdA77AjlYqkkagwgoJI2J8LX0gdTva+LVyvRAByHTt8GAcy9QVNVKoQtyoYD4QDKkCInti5M7qAYqJIk+t8MMj//2Q=="/>
          <p:cNvSpPr>
            <a:spLocks noChangeAspect="1" noChangeArrowheads="1"/>
          </p:cNvSpPr>
          <p:nvPr/>
        </p:nvSpPr>
        <p:spPr bwMode="auto">
          <a:xfrm>
            <a:off x="867092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514" name="AutoShape 10" descr="data:image/jpg;base64,/9j/4AAQSkZJRgABAQAAAQABAAD/2wCEAAkGBhMSERUUExQWFRUWGB0aGBgXGBobGxwbHBcXGRoYGBggHSYeHB8jHBcbHy8gIycqLCwsGB4xNTAqNSYrLCkBCQoKDgwOGg8PGiwkHyQpLCwsKSwsLCwsLCwsLCwsLCwpLCwsLCwpLCwpLCwsKSwsKSwsLCwsLCwsLCwsLCwsLP/AABEIAL4BCgMBIgACEQEDEQH/xAAbAAACAwEBAQAAAAAAAAAAAAAEBQIDBgEHAP/EAEAQAAIBAgQEAwYEBQMDAwUAAAECEQMhAAQSMQVBUWEicYEGEzKRobFCUsHRBxTh8PEjM3IVYpKCwtI0Q1OTsv/EABkBAAMBAQEAAAAAAAAAAAAAAAECAwAEBf/EACYRAAICAgICAgICAwAAAAAAAAABAhESIQMxE0FRYQQyIqEUM1L/2gAMAwEAAhEDEQA/APTsu2i2F+dDGpczi3I8apOgU2YYsajPi3HI45E7OsGXLIVOo3xYtVQsE2xU9MG4G2B8vRDnbD0AtaogxCuSV3x9nvENKwNOIU2thVGzOQqr5WTPPEqZ5c8OeF5MVKmk2GNYnC6QEaFjyxRcXtk3yekYGo4jSd8FZdaSpsJww9pPZxVh0sCYI6eWEj0mTbxD6jE3BoZSvZbmSrCwwj4jSi4GHGYpVAA2kwcDinquRbAafsbIW5SYkiMNaFKR2w9o5OjWp6Da1gORxl81roVDTaR06EdRgOIbHnuTpsY8oxUUqg2qH1GF1HiTjfDZM6pAnfApmtMoBqk2de9j+8YJoPUmPCfni+myi9scSNRvg1fZkvgmHqkwAvyH6jHXoVJkwP8AiY+2OU62mSTgarxBYJL4yQJIK/1FvKsOk3/rif8A1FDZh+h/bAORzAqXBtgnMULahh1ERq9ojnadJxYsOxjEcjmKVGyab7yb4ggkdDiDZaAPDcc8Z30Lj7sLGbBmSSO0n9MQfOBBIQ+ZH3vOF1TM1wYCkjBi5pmAlfPBxa1YMb7ZTX4wJMCD6n5WwA+fJfxSBtMYeV8kpAOxwBEN8Mg4Hh9sXGuijUqCT4gTO+L8v7RhD/t6h/fbFHF69MQjKYO5HLCapn91pzB3v9sJNrj3/XsnySa6Y6X2khyyot+W+Bs1xdmMiF8sI0kAkct8WZV9TAWM98cLXPO29IivI12F5yrqQgmS5j5X+8YTGjhxxbLqophiRNxHn/jAjBCTufTCf4r5kpNiqCq2wjOUPEQDDjaMGcE9qWotorbbTgutwkQW3brgZuHJVUhjBx6eFOz07s1KhKoLUWBkbTgHKUnUkPYycYmrk8zkm95RYus3A/bGv9n/AGwpZlIqr4wL2we9C/r2XVMqqkvNjuMQqZfweHnti53UwAIBOGtR0CSRaLY36DL+Rm8iaizO+Njwzig92NR8WMnS45OoGnDTE9uuGaB6VFqpYRuJHLDKerFcA/jdd2p3SFB9cK6WXQNqHPcYqf2rQ2kGd+2ONn6UeE2jfBUr2K41oejMKyldMADGYz5orMN6DBnCays+5aQRgWvkVJiOZ+mA7YVQLl84itIJBwzzGdpVgA41EbHmMLszoUSpHkd8UPnSFB0iPrgU0G/gaLw5SIBwZS4VSjxE26YzOd4hUWTdB3P2wPlvaPwGXIPQ/pgU2E17ZKgOvaTviRrLFqafO+MmvtcgTxST2wuq+2Kk/wC2TH/dGCoSBnE1H/UyGggRjubejXGmpT9QIOMofbwLYUl7ScDP7fux0hVJPIScL4jeRM2NLJ6I921uh3xfDtaceZcX9uasEAheVlPrirIcTzFWf9R2tJ0kwBzJgDFFCTdCPkilZ65SygiSb4m1Yi1/M48hqcUYAeJzHQk/TfEMrx6ozEI5j/kZHfSY++LY0R8lns1XOCADE4GqVZMxb7Y89pccrDdiSOo/s4tqe0NXTY/e2FlFjx5EbCvnwpOphAub8hhI/tCHYlZjCCnNWmy1KhDM3igR4RsoJ73OCMnlEClSTpA9T/XEpylVRBJt6RzN8Uaq9zIG5JsO3n2x8lSnTk67ttJt6DA9XI0tIRVhRMAcuvqeuKMxwbSAjxBggbmPPAhxYq32ZRUS3NcUCr8QM2ABv8sMPZat7yoJQgrN/S0/PEeDeztIJ/sgGZ1GdWNLw7JqllgWxL8h1BkZ8qqkc41kyzJtCrv5/wCMAfySdD88Ns8xaoQNh9Ofrvin3Df2wH0xDjTxRBQciWe4iKZid+WF4qCTGxxKvSV28WLsm9OmxkSMemo2ei5UVZTXqgeJDg96KLdQB1jFWYKgakMdhgDO8TIEczhGgnM3xjRWpqTY4eVuJMWCp4gAOXPzxkc9w8Gm1d5XTt19MA0PaIAeIMCbC+ISX/RSP0a9mekzEgMG59MEjjfvhpqXAtp8u2MTluNQdz88Ml4uoGowMJjJ9dFLS7NLlWoFz4AAB03xzinFqSCFWT0wky2dLKW5dRhTxbOPHJVm5G8Y6IxaVHPKV7NJkuIqG94WCr074IzPGqahiqlmO9+uMzxTKLVy8KYiGny64DqZ41FhXUBQNTkWiwgdZPz6Rg006BaexjV4rTksFCepgWnyxBuJlwAGsNoH64Ay2TJgBdbdeZ7W7x8sG5bhdQvoAOobwC0dNgY8jh4piNo5V8XxGSOpE4qGRQkE6vIMPTlgxcmqkqatJnJICCrTBJG8kvEg2g9MMk4dT0yx922gPDAyQZiNM9I8RB9Iku0uzaEdPJJzE9r/AD64rPAE1ToeDaQwP0N+2NLluF0irTcj8M3PK3zxCjwgpMzJJKr+WSIUyZsL+uA217NowHF+EBfGjEmfgZfEO45HCUZvSYgkmegGPYc1kVrL7tgGB0oSsAk/iAPUAi+PGfazhDZTOPSa8+JCJAKNMET1G/ecJGdujNaL8wBAYsb8gfoRi/I8UQgqC2o2sdvMfiwmqMYU2AIi338+ePuGr8RDzHWwtjo6INWtjjM5V2A1LI3sSp9Dz3wy4fliqgDVAvBue+B81XOhDrLWgrFlPnNwY3thZW4g9JvjjnpaLjl4hOCKtmrzWlSApJkXtBB6bkHCytxSJAExuR4o7MoOoemL8tVNTTNz59dhP974nmODRX8SjUL/AJWmNiRAPn3xJ2x0ki3I1/eBWtPODI9P6jB1HMMkif1+c4oQqqA6iWDfDG4jecA5jiqywBk/h2EmYgHYHzwtDWNcvmwzaC0sTEmAo3gTy9cPspwwKBquRtPLyxlMuQSCy+KN4E9YP9xhzk+J6UKk3m3PzAPLecK7YnIpNaHFTMBdrnBXB3LMZ6em4tOF1KnMaRrLdPuemHnDcqFYS0tEW2jUDjh/IawaJR4ZYuTK8xSJZ2J0qGN/pbC9sws2do5f6XLB+bJ1/CXaefwj9MEr/MRy9GEegxoukelx8aijK5nOszE0xPlgmlXBQF7HvgbhmXemSRz+mPuLllUsbKtifucejBtRtiTr0RzOa5KSfLEuEZPUxqNOkdcL8ufeQEYBT8R7Yu4txTwClSmBYkfXFEl2TlL0F56q1VjpWaY2vucCZng6EA+71HrO2JZTO6FC9sdq8Qc2iAcZ8aAptCBa1MOSYBFoBwTkAtWqoPXfpiVbgqr8AGomSd9+uK6zqp0CAx2/vphlxCy5Ta5rOZelT0oVIG+2+Mpn+I6nPMEbYUrU0GGMt22xVUYq5LnyGDKD7AuUYVs0/uTSQlpIAixA6T9McTJuzaFHipqSEaw6FgJ8RJEFj5WwNQrHWysIDAAbgg7zh9l0R8zlgZtqLlQSdGkiSRdQW0gm3bEJyxGqzQ8GqxVI0pTyyU9eoypI2g6QBLX8CAxYyTuTlhSNR6dSizmdRiNOyrCqBCwxHfc9cEUuC8OzHvZNUJSA1EVn0+IFyFOraIJgDlc4opcNNLKfzGqurVdIoUQwlfeELSV9Qkm6lpJjxchhM8l2GqZ5/S45VoVzU9zrQVmXMUkU6/d6UFISokD4vFzPphzwvPLVzddinuqfu11LqJ01WMe7ZvzBPdggRcHbYNPbL2JSkvvitR6pZU1pUKPUZ2A0lV3lm6/TFtHgf8h7ltK/79NFoK0r43Cs7NHicAs02HhO98Sc0li2PV7QHneOGlCiQYg6QWdzFyIE+g5DngelxR0XW00y5VFDghiXYQdOwEx8RGPQPavML7gslQh6ZDqA0TpN1jupYWE3wJxYZSoopoF1Aq1hcaWDCT5jCPnilrsODZjPZX35zPu6oqaVUMGbRDPMt8K2kRAvAXe+FP8AGrILry7j4tLpA6Ahh/8A0fnjfHia5dDXzboCCxVKakC+3Mlmi0D/AB4v7TcbzGezT1XputP8C/lA29TEnCQk5SyHqlQs4VltSEu0R2tb7YbUcolNBUUqORFwdzB8jhbQo1EpEBGlp+vTDXJp7ylDSjgT4hEkH4fXHdGRzTWyWQza1pEC56XXoRH9nA2byjMASoOkAMCNgW+czi3gtEitUhRZh4lOxjbpPPDqjmFeo06WBgOT+YC7DuOvY4qt9k3roCyOSjVC2ClhBZrAcv8AGA+IZ8qqGWXUNIKTNrwT68o3xKjxJjmVpoJA3vAi5kE7z+2K2yxDq2o2DeHcRymbbz8hg1rQL2M8nU1UvG4sJnZjG8RvblGB1y6aw7EDUbtAMgCJ0yBO3yOAM5mGbw04JXwEWuJYEWG5mBjtOjFMIrSbHy8WwN5+V8Ix42M6XElJAA+IGIBMadwfO/yww8JBImY5bjzG8j9MKcotJDA66jZvDMSJ84HfsMNW2NrwbE822AbfznphHpjjbgucaiSW1NTPxhbGL3Egx5efbG1yVbU4hVCmCpB1EgwRJj6DHn9HMvTsZILBLXhbGSfy/ae2NR7L5sl1QMChXWARBEt8IO5HP1jljh/IisWwuX8GidWorVA5apUIPwgGLbjbbB4A5UwO2vADagWfUWPKZKi+wXb/ADioVavPMIO2jbt8WGUdF09AOSz+m7mJsB3wxbidMLcg9jzwo4rkadSzkwPy8jyIOBMhwU02Zi+tPwA/rj0KfRFMPzJGY+BYG1rYX8QCoFRRB3OHVDwbAKTy5YxvF6zNWMnYn6fpjVWgNh9KCb/PYg4bUVICyJGxPQ8pxmaWdDXU9rYc8P4qaZ5MOk37/th46exW00F1eGw5flz/AL6YRZrLjUaoE9BaQOg9cabIZ+m5f3hCi5CdbGxxnauZVl0hSH3sCYvb7c8W8sY6OdwkxfXoDV7yZtEYHqUv9XU53FsGZjL1DslwRMxHfngHM5BveB/wrO17+WNKcZCwhKPZSlI1KpJmBb9Z74LPFalJyEnxiLC5G1zvzOBswzlRETM9MXKi2Yg6htz3wmMXplLl2abhntkyAFluqBFhVYKvZTF+88hixv4lUFekHpMRT+EKTOqI1MdUzE/P5ZbKVveFlVTqHWwA9YwJmOEFmDD4RuYv6YjPg4/Q0eSXs9Dy38QMrUc1GRnCgaVZnhTeWvuxmOwHc4Ef+IGSFZnNLUW0hVK/DGoHTMbzfyxk6KKAVEfKfrhdWyweqLNbePhPT1xxy4UdEZs3Z9sqhdqlOjpEAbiBvHKx8sUD2uzDGQaazyA1NPfV+2E2aqmnRtdgJABn6bTGB+EIxDNUjUb3t5TE37Yy4EHNl+bStUfXWcmD+Kbg7QLDpsMV5wQp0C42O/S1sczNVq73kKsDxc46T06DEM3V1N7tAdIjUT5fhAGKLioXMqaymQWM+X9MWaVjxWvMR8vritKx1AL8Iuzm46eeK0CghhLMdusftfDqgMPYSCsWbcgx9R98C5DhT5YksddEk2A2B5HqL4YLTMXjnafl/f3wwXJPEhpGxECCDyJ32nD3QrV9mHoaRUepznSgmSe/bFtXMl6qqXMIpJIsNXKfKfpgX2pyJy7gAzTe4I5HmDiilmw7HkCQTA5RYR6fU4onaom407D9e4QaSbs0m2ojnO/pz74Y5XJIJkm+nzM2EmVPkMBrkmOlo+K67C1xJ5i4OHnB+DRpY6laGYFuZO0L2Ejz8sIyi0G5PIBRIA6yNi0WBG3L7YuB0kkqWVWuBzYkbCIgA7/5wbRUAQAYUSw6E7H01DtbBnD6amxgFfibe5AgfPr1GEDZPKU0qKUJAABBY7fD8HS5t8sF+zuSK1kaQQp0bifhG43/AATbAOX4c1JvSAu2/i1HzkCByjBvCa7HPDUIkzBEbpJIFudvnjj/ACf9bFl+oOntIaVRqRB06R4iPDJJmT68u2GPvcv+eoO0KfrF/PAHE8n71CGppUUwVCsysIJuTMCDhMNH/wCWt/8ArU/Wb424pUdSaZDh+SrpU1agFFiImfnhv/Majso6efli3OK6uRbT15knqMLnAiQIabnlj0rRFIKbNqph51bDGY9oMsRUN51CV88OauYYMSBMjcm+FmZotVcSw0i8AXHbe04DA6ehPkaGhSOcEyevnhpw/hTzqqMIiy7kDzGGaZdEGhQGPWZ+u3+Md9yynURqG3KZ6yTECN8PZNxOCiOSlu5+8b4sydJSDDADmAfuRJwxydRHpSwIEHlI3i/OPT0xfTyKsupQ15iLLuL6RufvggM/xHJlUkC5nTNwBz9dsB0KWreLdCDMdDA+WHXEK1RcxpuVVBcLtb8UmefIfrhdn2UKCtoUmATvyg8/LttjUBsDzeT0wNNyLWi3cWmcL8lWBUmNEbWI27f1xzK8SJJBLtHlvfp2xx8+A7Iq6gQYIJsW9R8788BoCdhJgSYn5fvi1cujqdLFGO0mwJvMfthXw9jrLNAGwEx6jeQd79MOE35EdJ/Qjn3xNtlELOB+z1Wi1QuRKmWkk+RHX+mDnpl1dgAQJIItMbketsHpRpVFKq+jVteYPUeR5bYx3E+I18u4o1R4RsVm488Tt9DYjfgethLJMiYvy2xzg2beo9UsoldgVte0jkT9sI8p7ULRpGmuqC03Jt/f64JT2rRJgmC4b6Rhoyr0K4tjqlVCVGpHxN8d9ojkfIfTANLMBlZm8AkxEwB95wuy3HFJZ9V3EGfPB3v0KrGyKfUxz7k/fFHNSExaI0jsNNh+EG5O8nsP2wbJMSZ7oDeOSiOgjAeVQsZN5iTtc8vLDrJ0SBqYbH1O3oMSa3orHovp01GkX2ETv1v/AEwaiVQQQQR5GdzJnytGKjJGtgSALQCSeUDnz688MahmkTT0k2i5i24OAwmF9vMtpU8xM+TdfkYxn+DUgq6iJY/COdr2/vphn7U8SNXwkFZYgA/l1EAxveNj0GLOF5dQQHNgIhetyJPnE/LDr6A38hdB9CgiznZpnfYgdAZ7mMPeG5sMGg6l1BATvbkLcmt6nCAZUs4JMjWIB2tE27G/zw/4VQCgDZtZJme2r6wcZijTL0hc/mcEH9I/4mNvw4vzGQMa13UsQJjxFSNJ7WucU5OrqKFYNzIMWMbxbYhh/wCrEstmqlBlYMWUCQY2Icb9YUyfLCMYNNcgIDJa3lYQTzHTfqMMsjlgM7Tb4mhzrAMEBATuPzPhVnHU0mCiSpDEyT4bEDTFz4evPDvh9YTUblSpaZ71dPzsMcn5G40CfVGYz9HTUctrNMrpWCZB1WNuW9t74GGVpr4dVU6bfK35MaDN0qjLpCB2eANPxG/LlYRiR9maot7uh61ln1vvilJl+gXIV0YnUpVebayR6z2xTWqgu4BhV5/czGKatZbGJk8gSOdpG1uWB6xlSDflM2j/ADjuVIk22QzWaBXwGSfoMVplggkbnn5jeT6YT5ossBCJvfkIIgfLDhGJUkwYvaYFrgDCPZi+jQ1AENB384nrvvfBuTWqvxsCrLYwo3JnTaAOXXCtaCN2MWI3iZB+Ywxp0yFu2q8bjlB+ECbzv+2Ftmqxh74qYYDTp1SREcpnpzntiX8vqirTIeYJKy/kojb0wFlzUUt4hUU2Ei6j8vQiOuHPDalKCfEotYgkArYgwJECdhG+LcbJzQLxTKJVU648SaJaB4iLAHfpbr64y1em1OnpYljbkFnxRECRO3nGNvRzYrM9GqikoPeq/wASnTsVJAYEb4xftZlSaZIJAIJCdCIFpvvb1PTF20iNNmbzVbSS0nnzECCADEd/vfCylWKs7yREASeQm8+uLM9WLqiVIZmUEg7wpgGfIfTAddvikfh2H/ODP99MSm0+hoKuxqM84ogXsTsJMsFv1sAMMuEMxUF2uRG9ux2sb4V5RitMGBBbcxJIAtEzFx2t2wVlOJKV0r4WUybn1F7csSq+yljkALMCR6d77fUY+zLioIKgxcGRP9cJMxn6iuUB35MGK8mEECR09DhlkajFZeCTbwmR898DEbIEzfBFYSFBJ/vlhFxL2bWJEzsRH2tjXtlBaCQOs39Y+2JNRCCeXbnfn1PbBo2R5yfZ6vcLTcwY2P3254ccG9ls0G8elF3Ooz9BONVSzZLQFY32AIgdyYH3w/yGWDnuN5gDynbGpGsTZfhSIoEFyBzw14dkveGDcLuAbL26YbjJgWIXrdvD9LnBnC+DLDEuVuIVVhRa0KOfcn54ahbKhlkVLNB6R5c/6YozJppl22ChSen19Z/u1nGsoyBzKgoNzJiLGF3JjtPljMZviS1smw/NTYgsNAaCQDAn4hsLb4Ro1mD4+TVzQVIFrSYA3kk7AC5nFmUqyyqLgEAzzA39Zg+ZGFnDqWp5J3IAI3sbD++nbGmyVECTpE727fp3MTjUMwqtmVLAQAQYJH/bcmeZ8unXDHIZnUE1GQQzTJnmPqIPy6YQDKMRII8KNPQFjYAczB+uNFwugKYJGwVUMkzOxgfLGbFDKC+7KA2AViDYiJPM36H1w94e61FVSQuoAkkbatgZ5HCdqAbUt2QromxhiDMeq/XBVTINT1Mpkyi2H4ZAtPM8v64VoZByZQiqLfEp7G5LK3cQx+QxbxLi6ZaleJqs1Uq0f7c6aS3Ivp09TecfZesGcFhYXkdiwKL3It64Xe0OS/mnVagSorEfCSoVxC3uG0wdr/DtfHLNXL6Q0Y27D+H1CyBFIVHWNaklzPINMkGxgb98Kavsq4YgVGgExDH/AOOGFHIfyjqdJZkbSJJg20qV12kJEchbB9TNQSJqb/hIj0PTDRVl+hAtQGxRwZkgrYmY3Hh7+RwLxCuVVoUqLRcRvyHLDCqSBq3Uz1jznbGa4hnwQVJ+fPoAP3x2PogA5TPhmDaZEHcbG4AwZ/1sJ8QJCxMAWJ5kbmdpwJQAUHUQJiAImbHxDeO/XHdKsS95J3A5f3EDGXVCN7HFI6gDsTf/AB1B6Ysy6DkSgj8JifXr2tgSpn1psYuIsX8M+HY3IF8UZHPM6gkaZI6/PoRgOIVKzQ0gNPiPyMHz+f2wzymYM6SZk+IMOU84MTHpy74zBXxyRJAsR/jHcvnIX4mmbTfe+AniFqzZV3FBQUuFJBDXlHJMTv4WtjAZzibUjUWowdS5NPV8QVpGknnYnDLi3EmdGpJUVHKk6iJm1rDnIj/GPM+L5HNF5qIx7i4+YtiblK/oKiq2NMxmgQI06lBANpi1vp9cBHMTqPXxHzMGPLUD9MJnRhub9jP2x2jmCptJ9Bhk2ZpD4vAiRIE2m/ljnDalzcH5zttP+dsB6tQRhtZT52BxaaQ1+GY9Jjr54ouyb0bCvnZSmwRVtduTEbEjYHvscD5XiRFXSKalYkmRMT0J6jkMZ/8AnwwAFrERPQfPA9ZmFRSobeAwPTedU/eMM2IonoeWdYLDTB5Rf/0iLYHq53TZVZpNwLx5gX9dsL+F5tgpWKbAgSW08tyrEArfkN++AON0mKHTrMfhRgPUiNR29MLKQYxNRkMtTLhhZzvLTHkJgYe5hUBWEdV5ubT36frjFcCzLe6XWCpP5pLHaCYAjsI2GNLT4gPdlDLmbTqAtzXn2wqdjMlTVjVVwquFKqNZewZtMKggEkmeZxsMtnlEKGK6JLalNoH5CRBmInr6YwmZqItWQI2IUu1m5/K2562w2yvEkdCSqszgeOTOm5BF+/OcMrbA2j7iPHaevRrIZzuWi07wDIuOmMT7YcX0uAi/FYb8oAt/e2PvaahozFJqiU5EOSLhgNh/xG0eWAKyGrW94R4fwTItO8bne31wWzJAuVpAIPDqflG19wfnJ/TDfhuXZQSxhm2tACgxvvfsIwZl8oBE0wZMCwEX7bXjePTF9Lhrs0E+Icxv8huZncwJ641BPqVLVssOIJHW3hULNtxODlpkH3mwSSQSZZyQAY2teNvrieXyulQ1yRY7AD03JJi8zg+hQPvBAABFokkTuxHW5wHsxTkq6qZaSmoTIt7xixAEbxY+knGnon3kBgdcqo2gDSBEf+N+5wozHBFQEEyUPguNM2A1R33Awdk6LU1+MkxqJ5zuVHTa3nhGEqaigpU1UkMhOqb8pWRPUGTvfBx92WaQSrHt4gZgDobMBgLhxaoXFpUtqEg+FpJGxEwZiOe+DjSZigQgqDpkixE2i4vyE3AxGfZePQFl8qhkkeEwFYGSCBIXTIF9o3mbYHbK1CZ93VM3nQb998G56BakDpHK7Se5At0E88S93X/DWpxylmmOU+LfGSoYwf8A1XUpvpAt4pVR8/2wkzmbo0F/1KrVGJkKhI1TyJjbvt0nBdYU2ZlAi5kC4Mk226zgR+E0lltMGeYF/vjqbshVAzZ/XTmCrG/cCf02xZw2iVLMWJYkExN7zN8BfzQDE60ZAT4Sfh7YPymbVZM3IIBB2Pe1xywPYr6G2aq0g0AjSQL1BEki83IibY7lXUUrCYIiDhBXzCkqLFjYhrCOo74c8NyrQyCSBcjsL8+2HWybVFua4i4qL4d1+IgkHtbblizKamDBoHMASQOdjYnFWZdRBUsBz6RM3+Qxbk+IKKgZCj27EeoxsbNkFVMvsefP9D/fXEPeQ0EAhr8jt/nFXvxqIix5Gw64W5dqjko3hIM+ISPJWGFcRlINzXBqFUNqprq5kWJ9RfCPN+xNx7tmA56rgfKCPrjW5ZtQDCdVh6YvYKAZkGY0ny3BwmHsdSPO6vs3maMn3ZZRE6fF6kb/AExSa6s07ciOYibnHoZrEQpIJ5b4qzHD6dYeJAxO8rf574ytB0zzzMJ7sgi4bn67Ry6/LBVGoWHw/wDHfy1A9d9sabMeyqsptCg7q3PyMkYqPsw4WFcAjaRt2BuD8sawNCrI1fdORWWQLwxIm0gyI27cx6YMTOozBVMgiZmYBkaZHPe55YLr8DqvSNJip0yVYyb7kHnfA3C/Z5qNiy+LcCY5wf2wLNRfT4PVN0UFZuixOkAyVQwJHbqLWxZxH2rdFFMBvF4UYn4NrjmY3gYKyOUrhpNQFtjAO02AXljlXgOqo1RiWLAeHkN9uQnffBWukCvkLyudRBLEFoGkf+7ywBmeJy4/l08JHiCiFWOciwnmBgpOF6iNVNTAgTBAnzOGFLJwBMhbcjft0wysFITVOHFyr1jrYTAExf77bn5YIyWSAJPuxbm0E9t+h6YbLRMg6Vvb4rgdgB+uC0oMPANXewg9oF554NUawKlkfCoN7zE/p+uCGyoZ43ECYa3/AKunkMdzWYC1IayryIvNrgDt1wx4eBq12M7TbyEYLAK/5U6GllVRziRHIKPoDvfB3Dq7DSGIBNwnPzJ5COt74bV6EL+E6uQi035fpgJeGrrGhdLHdoJJna5P+cI2EbF2amRoHhm8XJIsSewv2wPTq0yrgDxlYUgjuZY3Nh+pwHxxGpU3UtpGxLESJ7D7YF4S+qiWU6RACqTchjp5Dc/Ee0DCtjJBXC6AOstIOvlY7xfn22vfB9SnUJ0qxIj4QbW2kbTN/wDOOJTY0y6oSGgAkQZkCxYxEgmTO9sUZapoLsAPi8MGJKiFgRyAPOLzNhiHuzoXQyFAqNRQEmxOx1FZ2A2H64CPC6RvCXvff18WGeZemFBp6h4Ll7XYiIAlQRfa0c8BGmPyqe9r99sN0ZGBzqrl193TQK8S76QSJAIpjmIBEncmeWEdVmQF3LMpBAck9PwizGLfuMabMZX39UkahLFmkQYksQsbmLT39MA1+Bs/+pBpE3lnCEKpsmncD0m974umiLizIURNPU0g/wDdGq3bf5nCqpmCPInb13xrq3B1B/1sxSUzsBVe5kx8ABvffacKs9w/Jsv/ANbTDCxPuqvy2wGzKJXlwjhWaBbpIn/ODKHEwjQYBi4WNsBZTg2gzTzeVcT8Ls9PV/5oB9caLhX8N8zmayyopDcvqV1jsVa/bGUqA4WLK2eVgVmJG8d7TiOSpAAN4Z5lR1ve8fTGszf8LMyX93TVGQbOTpPrgDj3B8tkaYp6/fZnUNWk+BV5i25wVyA8ZVSIceIwBzgnFVKFaQbHkcL0z+pdIaJ5SYH6YCzOaYDSDqPODcX5HDtonizZZPP6CTpUqdpE/K9sU1K0EqBqB5EwO3+cZThpeSZYdmv9caTJ1FdSC0MNu/aca7NVFPD1qatFTUgJkAww32Db40OT0sYY3W0wf0wnObVt9wOXPzwTlONMP9pwCd4IuOmAGxi6AHdVj5HC6lxBGYKDefha3qMSrVNQJPx9uuIZfKO5GpttvCP84AbGHudx322+uO1cuAYYAWsOfzwTkawBKvqH/csSL77bYlVqw0fGNxOCZMAJ0/FqUG20g+Z8sEU8sSAYiOSmZ9McXg7UTNSW1eITOx9cHZbLAktIS1lvy6YSM8m0h5xxSZR/InnETYEQfngfNFkALq4BIAgSJ5CTbDg1kqadfgI6bnEXyJYMXU1KQuJ2gde+HJguTp+HWwUnpILR0gfbDhMspp6hCkyBBuT1CnkMVZPhazrQJTW3h8puB1/bEK3ElABraiR8IUXPYHBRijN5d0UREkwSsM0df7OJ5HLACNLDTBl9+e82xejlSW0XNwpksLC0X+cYNz+YDKoAVRHxcz3J+I+W2FML85xcJ4QrsY5DneefSMTyubbUtyJAOqSQojex78tzjPcczYpxqP8Ap6bwG8REC4G/WCcH0nUIGjxEDwxy7x2ufLCtjpE+OV9LNp/1J+GQfFa5g/1wVwrglRiFDCFRSx38TCynpEEz3GIs4NOYLNOoaTso3VR+K30GO5HPAnShYPUgMGLJ4jsFEjyANu2JSZWCG1Wr4NNQuyKviDsR4zzXcGLD1xSnD0aiKgfUtQwSZGiC06CCLkzMxaLcjXxoFdJnSZJPi16bbkwLHTYGdsC5Sprc1R46ukgaTMqqz8IG0AfLCJFGw9JZNREBrSJIAMabmCs6cX/9QrdB/wCFP/4YE4ZxJHpkiQNKWA2Jqqthy+K84tqpTLEmpckz4m3wUZoy+dzTkL7tikw3gAiOWogyQe/XANDg1qpCu5YQVY7DWDAbpI53gG+HlP2eRVDkhn2GvVBg7kC9/OOxxPL5R5IJGkSSFELETyAjzOLOSRNJmPzuSq5gFaaIizCuwbUY3IHQ9xNhhRxj2IpoKYR9da/vIss2gAfeMejVqFIg6GCluQmR1IIsMB/yKsoRoYC0BSCe5aBBnnfARqMd7Iew9Wrm6ZdAEUyee2wjz+2PcauSFASsaufbFXsnwhaFEMfja47f4wj/AIgcUqCmaVE6Wb4qhgAT3PPDz6oVdmc9sP4linNKjUV4bTUWGnnJL2AA7EnGTzD5Woi1jro6yUfSNaLUXkw+IahebzhRnODCmYc3sYA+twJwRQmGT/7VVRO0qw+E+YN/InE60HK9FGY9m6tNi6f6tIx46fiA/wCQ3X1GKquSUww37j6nDjiFGpk8qlZTpYFD/wAiwEqDvbSTHfFK+0tDMiKi6W/Mohp7rs30OAmCvgXoTI5R2tg+nmyo0qAw3mL/AL4+r8Gqe7kMHT8ym09xup88I8u7q5Qk9sNkLiMM1mSviAmdh/nAeXrFn1BSnYbYKqcP954S0nlcfXEcpkmSV5dSTjZGof5KtdSQT22P0w4zObVyCqGmVFxLMT6YzvDc5SV4JMAwdMfSbfPGx4b7HO4FV2ZVJ8APxMPzN0w2ToGNmf8A+s1qjCmgVpPr5DHo3s17MtZqm9iRyHri3gfsjRoy4VVP4qh/TC7j3tsDNDLMABu3M9YPLAdtDpJDj2szFJEUwx0mAQLT0YxYdsZN83TIaoSFYCyxZoFh2JPPA1PNVHhSWqAXK3aNjthZm+GZlrUqJqBm/KYi5vflhFJR0ZxbYy4f7R/zDaazQFNkQRB23ME+uHVHPOj6i8JPhM8uQMc8Lsn7GZqoodqIVgIN1WYuIAv88MMt7P5wUmnLnTvB0k2v4BO/fDeQXAtzeaNVxUBuPwjY/ufTGdrcf968O8X8CLJYHysAftgitRqK3jHuwIjUpU38+c2x82WpR7wg6gDqIG43taScbM2NBC5xqcktM2BE3ETEwO84vVhWU+6HjCyzFrEA7x6mAN8LE4C2aKkyKYIgKY36t5bxhguXTLpoTxMCR4bi3MeQ2G5xPyDYMnlaKsSHlwBEC0WtPlvH74BoFf5rVXaFUlUQyJPViJ0gxvPOMdyXFjUV/dyiKWNQssMTeyM0Lq1cp63EYEz7Kb6a5csngNEIun8cVFqQRaZwHK1oeMK7DuOcRbLzTamKgBCGDEEgEgMNhp9Y54pp1DVIeiSroQVDkrqJIIUMQJPSY5Y0SV6SU9B0tSBVo5nc62PXc+H64XcK4gmY96tOnorAsTTKnTUBm+ljExsZ5DC0yqehdlPbGtRrOuZTUp1DUq6iDJEEz3gzEd4w3o1su4LIVDgnbUpFvhnl8x64ozXDASr0lUhvCab3I21atiN8MquXQKyJICyAriLi5IItAmRHfFLZOilXJIhJBJJYNEkAEbk8xttiLcSM/wC7UHYaYHYeLBGWdi5phVhj4dTXkmDMiJM8+uK6tmItYkbj9sYzLKvEtB0VZrE+igTbnJPywizHtGzVjSIFNVgqI39J8XkSeWG1WgGchpt5X53+2M97QcLSqsECVMqbyD2P6Ymrbso3QaKIeG0yPzQZkfY22xpvZbgGtjUckqDZeXYCb4xfslk67OFNQNTAnxDxQeU89uePWuHLppQtr3PPHRBabJTfpFHE8+tFGc+gH6Y8yzlRqznVGuobMTEdwRJURbDn2+c5ghNlQgRJEk7G3T98K6vD1AVGvbqdwLGd5wY7ViPRn+IcJqhm0qtYDkAwMzyJ+uKct7POWUQAWjwgExJvNr6etsNABSkv42IHi2Mk8zO2BxxeoS7CF0QFgSZPfy8uWGekL7HntXw5Myq0VjTTNzzmCPtv548/4v7DFHOkkDkTa/K+Nxkn8Chr6pv0PXvthrnOGgqFc6pXUOg2+eOf9SrVo8xyj5rKt4lLC885HfqPPB/uaWZOqkCtWJak25HM0zz/AOO+NNmNNRCQOXPtbfzwCOGIAGAhjeeYNowrsaKQi/k6ekEG5+K+I1OF1K/hpNP0k+fbDypwCnmQakBKk+IiRqExqMfi788b32J/h4tFdTOXLfTsLYCbbA0jL+x/8OadJ1q1D72qLhd0B/8Accel0uEVGu1z3t/Yw5yWRRB4VAxRxPjS0QZUmOkfviuVC1bF9T2bqVLVKsL+VR9L4syXsPkqQ8NFZHNvEfrjMcU/iRUkLSQLPNr/AExjs37eZuuSvvSsMy2AG2FcvkfFrs9pWpQp28C+UDCnPe1+SoAkstugn5dceSZtqhpmp717C4ncx9u2KaPBZAd6jsIDESd1BJ03tPMdu+Ey+g4o9SP8S6BHhUgHYtbytvgGt/Eh2YLSCat9O5jynGBzHCEd6av8FQm6jxSBqB6C1rYNTLVsoWVXXSyllsSRBkqb7Qo63wMpMOKXoe8Z9qDXj3lOSLC0Kp8zzwB74shkARsLW3uRz2+uIZVjVD6iSQQZJk7KTHIDxbRywdXyQpab6pncd1O239nAxbe2bSFuXSqVW4QkmApEae8H9cMTwpdJBOochpW5g3gzJ257Yuyye/LMYDAFTAgRytJ2nEsvmNCEsJKC0W8RHPthlFAsV8UZ6KIqgCmSGJcIVAOxPIAfO+J1M5RU0kDaNW9SgCJBmCQBpEkaQZ57YPz/ALtTR06oqrDLAgDUAOfiv1wxpZakVZamXpstOAACRLbgm0Rz2w2O6NehCOG1lqsff1gj3CuxkKoM7wyn7zvfAFTh/uqj1PeOmYQykn4hAJW5I5xFjjT5/NvVdqlLwEDTBYncja0D5Yz+fKrrVlmN4/MRcieuHS+RWafKVKWZQZmmokiKqtIYRvtsw63lTviyvxn3K0VNMMqnSTzIgkGO/XCDJocr/q0rTp94uolWBMDSORBP6Y0brTZfCunUwmYYXEGFNptOBdA77AjlYqkkagwgoJI2J8LX0gdTva+LVyvRAByHTt8GAcy9QVNVKoQtyoYD4QDKkCInti5M7qAYqJIk+t8MMj//2Q=="/>
          <p:cNvSpPr>
            <a:spLocks noChangeAspect="1" noChangeArrowheads="1"/>
          </p:cNvSpPr>
          <p:nvPr/>
        </p:nvSpPr>
        <p:spPr bwMode="auto">
          <a:xfrm>
            <a:off x="867092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1516" name="Picture 12" descr="http://www.loced.co.il/image/users/57347/ftp/my_files/%D7%A0%D7%97%D7%A9%20%D7%9E%D7%99%D7%9D%20%20%D7%91%D7%94%D7%AA%D7%92%D7%95%D7%A0%D7%A0%D7%95%D7%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3024337" cy="2160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6" descr="http://www.beembee.com/wp-content/uploads/2010/06/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3494" y="5419455"/>
            <a:ext cx="662962" cy="520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12" descr="http://www.loced.co.il/image/users/57347/ftp/my_files/%D7%A0%D7%97%D7%A9%20%D7%9E%D7%99%D7%9D%20%20%D7%91%D7%94%D7%AA%D7%92%D7%95%D7%A0%D7%A0%D7%95%D7%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059" y="4797152"/>
            <a:ext cx="626397" cy="44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6" descr="http://www.tiuli.com/animals/128/smamit_bat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399" y="5517232"/>
            <a:ext cx="463705" cy="3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8" descr="http://flora.huji.ac.il/static/4/94/0030944.3CWS1HLIRVB3251F.010.jpg"/>
          <p:cNvPicPr>
            <a:picLocks noChangeAspect="1" noChangeArrowheads="1"/>
          </p:cNvPicPr>
          <p:nvPr/>
        </p:nvPicPr>
        <p:blipFill>
          <a:blip r:embed="rId5" cstate="print"/>
          <a:srcRect l="20618" r="28525" b="1154"/>
          <a:stretch>
            <a:fillRect/>
          </a:stretch>
        </p:blipFill>
        <p:spPr bwMode="auto">
          <a:xfrm rot="16200000">
            <a:off x="5086760" y="4786449"/>
            <a:ext cx="360039" cy="525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2411760" y="4843390"/>
            <a:ext cx="1800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נָחַש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50719" y="4834679"/>
            <a:ext cx="128941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זִיקִית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50719" y="5498067"/>
            <a:ext cx="136104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שְֹמָמִית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42019" y="5498067"/>
            <a:ext cx="128941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צָב</a:t>
            </a:r>
          </a:p>
        </p:txBody>
      </p:sp>
      <p:pic>
        <p:nvPicPr>
          <p:cNvPr id="40" name="Picture 6" descr="http://www.beembee.com/wp-content/uploads/2010/06/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3014" y="5491462"/>
            <a:ext cx="662962" cy="520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Picture 12" descr="http://www.loced.co.il/image/users/57347/ftp/my_files/%D7%A0%D7%97%D7%A9%20%D7%9E%D7%99%D7%9D%20%20%D7%91%D7%94%D7%AA%D7%92%D7%95%D7%A0%D7%A0%D7%95%D7%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579" y="4869159"/>
            <a:ext cx="626397" cy="44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Picture 6" descr="http://www.tiuli.com/animals/128/smamit_bat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19" y="5589239"/>
            <a:ext cx="463705" cy="3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8" descr="http://flora.huji.ac.il/static/4/94/0030944.3CWS1HLIRVB3251F.010.jpg"/>
          <p:cNvPicPr>
            <a:picLocks noChangeAspect="1" noChangeArrowheads="1"/>
          </p:cNvPicPr>
          <p:nvPr/>
        </p:nvPicPr>
        <p:blipFill>
          <a:blip r:embed="rId5" cstate="print"/>
          <a:srcRect l="20618" r="28525" b="1154"/>
          <a:stretch>
            <a:fillRect/>
          </a:stretch>
        </p:blipFill>
        <p:spPr bwMode="auto">
          <a:xfrm rot="16200000">
            <a:off x="766280" y="4858456"/>
            <a:ext cx="360039" cy="525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764704"/>
            <a:ext cx="3779912" cy="5301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1199" y="1857018"/>
            <a:ext cx="287187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זוֹחַלִים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880844"/>
            <a:ext cx="3744416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560" y="764704"/>
            <a:ext cx="3779912" cy="5301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0719" y="1857018"/>
            <a:ext cx="287187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>
                    <a:lumMod val="95000"/>
                  </a:schemeClr>
                </a:solidFill>
              </a:rPr>
              <a:t>זוֹחַלִים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880844"/>
            <a:ext cx="3744416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בַּעֲלֵי</a:t>
            </a:r>
            <a:r>
              <a:rPr lang="en-US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e-IL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חַיים</a:t>
            </a:r>
          </a:p>
        </p:txBody>
      </p:sp>
      <p:sp>
        <p:nvSpPr>
          <p:cNvPr id="22530" name="AutoShape 2" descr="data:image/jpg;base64,/9j/4AAQSkZJRgABAQAAAQABAAD/2wCEAAkGBhIQDxUUEhQQERUWEBQVFRAVEBUQEBcVFREWFxYYFBYYGyYeFxkkGRUUHy8gIycpLCwsFSAxNTAqNSYrLCkBCQoKDgwOGg8PGiwlHyQpLCwsKS8sLCkpLCwsLCwsLCwvLCwpLCksLCwsLC0sLCwpLCwsLCwsLCwsLCwsLCksLP/AABEIAP0AxwMBIgACEQEDEQH/xAAcAAEAAgIDAQAAAAAAAAAAAAAABgcFCAIDBAH/xABFEAACAQIEAQUNBgMHBQEAAAABAgADEQQSITEFBhMiQVEHCBcyNFRhcXSTssPRFDNygZHTI1KUGCRCobPB8BVic4KxRP/EABsBAQADAQEBAQAAAAAAAAAAAAACBAUDAQYH/8QAMREAAgEDAwIDBwMFAQAAAAAAAAECAwQREiExBUFRsdETIjJSYXGBFZGhFDM0QkMG/9oADAMBAAIRAxEAPwC8Z8LCGOkr3uhd0T/pxRQgdnR2UEkXKsotcA28a9z2bSUISnJRit2M4LA50dsc6O2UEe7pW82T37ftx4dK3mye/P7cu/p1z8nl6kNcS/edHbHOjtlA+HWt5sn9Qf24Pd1rebJ78/tzz9Pufk/leo1ov7nR2xzo7ZQPh2rebJ78/tx4da3mye/P7cfp9z8nl6nutF/c6O2OdHbKCHd0rebp78/tzl4cK/m6f1B/bkl0y6fEPL1PNcfEvvnR2xzo7ZQvhur+b0/6hv2598N1fzen/UN+3JrpN4/+b/deo9pHxL550dsc6O2UMO7dX83T37ftzoxHd4rIbHDLtv8AaDb/AE5yr9PubeOupDC8dgpxeyNgOdHbHOjtmvX9oCr5sv8AUH9uP7QFXzZf6g/tyiTNhedHbHOjtmvX9oCr5sv9Qf24/tAVfNl/qD+3ANhedHbHOjtmvX9oCr5sv9Qf24/tAVfNl/qD+3ANhedHbHOjtmvqd3yqSAcOi62ucQbD12p3ir3fKqmww9NvSMQ1v86YMA2C50ds5BpryvfA1R/+Vf6g/tyzO5py9PFKD1GpiiUq83lFTnL9BWvfKLeNa3ogE7ifBEA41djKC7uh/vGH/BW+KnL9q+KZQfdxF8Rh/wDx1vipzQ6as3UPz5MhP4SO8lOSdLErd2cvYFaaoGuOvfTS66nTeerE8laK07ZCWVjnqaq6jTolMwDb7jttpMnwcuhpYouyqmGU+Ipeq7owSiB/iLk222MyGKr/AGhizKCbAoCL5RpmAbrsevsO2hmFeX1z7eUnN8+P8GnShBRxjJEcTyIDuvNc5TQrfPUWwOl9Fzevrn1eA4YA0ylXMEN6ovfMB4wBIBF+r/OS3AUHFNsxILMosX6IN7BQDvrOvi3CqgpllzMwI0zG1hvYne2u/bOS6pdSSi5vbgk7aDeYorLjPDfs9QKHSqrKGSotwpHXodVYG4IMx/OSXcoOCl6AZejYgupAsGtYkNvaxFx2yI1MGygk9RsR1j/YjUfrPpbTqzqQWp79yjXtnCX0OYaditPtOinMMxLhwVsLDKQT27zpptN+0vlN7FSUD1Bp9E61nYon0VOqmjg0crTqxlDMh7Rr9Z3AiclaSuKSuKMqT7ogm4vJgInZWp5WI7CROuflcouLcX2NERESIEREA+mfIiAJeve+n+61vaj/AKVOUVL0737yWr7T8qnALtXaIXaIBxq+KZQndw8ow/8A463xU5fdXxTKF7tw/vGH/BV+KnNPpG95T+78mQqfCyPcHqGrgAlL7Rz9HFmoOaVnspoOVawIy2dAM24v12me5I8cGOHNc1ToVKOH8YEgVapdUAbMSAxUvp27SKcjOUBwGMWrrlIanUsdcjixPpy6Nbrtbrk94zw1EwmGemlwGFSowcM2YoNc49Nrb9R3lX/0dl/T1Zbe7PdfR9y1Zz14jndHzF9EBMSEykAh6ZuQynTORsTvOuu1WuwNNqlNQDqFDBgN8wO+g16pl8NiPtC5iSyZjdGQFudyAspU62vYXOlpxxnDswUg80gHRpjpBmvrcX0B/wBp8moYNiDXcjz82+YIQWdTmUZVBtqdAdNrgSNcX4EGS5C0ugMibM6EnxbaGxvub6eiSni/DaQYVqJu3OdIZVCdo6G28xPG6LNXXn7LnAa6DYk6WAAHV1TtSzDudKkVJYK8Y5VZTuDa2+1p9weHaowAsNdycqj0k9k9+OpZahUqbXvlP+d9LnUbzHV8yi3V6DfS/WZ9BbXEk/d7mJWpaXh9jtbRiAQwBIuNjY7j0TsDTxK87lefa2N0nHDM6cT0gzkrTpUzkDN2nVTOLR5OJDp37QD/AM/SeSe3iP8Ah9RH+c8U/Oupw0XdRfXP77lym8xQiImeTEREAREQBL0737yWr7T8qnKLl6d795LV9p+VTgF2rtELtEA41fFMoTu3+UYf/wAdb4qcvur4plC927yjD/grfFTmp0j/ADKf3fkyFT4WVtLG7mvERVpPQY3qLbLTOivSaynWx6SMV/8AU+jSuLzvwHEKlCqtSkxR0bMrDq9faOojsn2PVLKF9QdOXPb7nClUdOWUXVS4J9iWuTTYgVGYEscwAACpcXz7qb6bW654cDjlrKWbQgWVbE3GzXOw3v2To4DyyTiAIJ5vEasyM1ke/Wnbbax1t22mQxVPct/hABYaXXryg7EfnPym6sqltNwqJ5PoaFZTWcnS3Bstek1HooAWCFAc2lhYbWBmP49wfn8tQ6KpHT1OTpbhR1XPVPtRno4infPUpmx0qA2QkEAkHc63ttaeDllxdmKrTU0gl2DAG5IIIDm/UNpUUW3hFrPcrTjOMP2hz0rE6hmzEm3SN/Sbn85meA0eeQmmdQRmU2tr1H6+iePlVw+oXFcgkVulmtoWJu356z1cjaAQs5KhyMoDPlFjuMv+Ik5dzYTWxB0087mZNzVRrsOL8nQ2ZkslQXPNasHO5ynYGx2/+SL84b2Onolg8e43Tw5dK63rZECCm3SQZb6m5Ckk3vvrK6Lkkk6km5MtWdxUg92VayjnY9K1J2B55QZzDz6m3vmluVHEYt9p5p2VWuZ1z56+q+1rymdYrCEREpkhERAEREAS9O9+8lq+0/Kpyi5ene/eS1faflU4Bdq7RC7RAONXxTKD7uJ/vGH/AAVvipy/KvimUD3dfv8AD/grfFTmj0t4u4P7+TIT+Flagz41SdWecWafdSrpFbB3U65VgykggghgbEEagjsN5aPIzlymLcUcXlWobBCvQp1Sd1I2SoTrpYHbQ71MWnOjiSjBl3Vgw9am4/zEx+oQo3MGprfsztTlKDyi88S9TDh6iimlqqvTpmkGuLG4LKLaA3I7Cs7BwuhUoinWKLUcbjKza9K6XJANrbbTI8TCiqhqKGSpSzqt75ahNmLA3uB4umvRExXEHw+HrI9QrUZalgo0IQ2OZSRbXW3XPzarDS8H0VJ61sYzlPyYDUaa0RdVC5WuSOjvnN9Ce3qlV8bZsPV5tG8UnpAWa4Oo/XsuDvLr5XcVqUKKc01Jc2jFekQHGmu3aPzlZcocBUxjEhVz0qfSZEygqoPSNt/XrFvPS9+BVi502o8kIq1SxLMSxJuSTck+kzhO/GYQ0nKtYkW1G2oB/wB50TWT8DEaaeGfc0ZzPkSanJdzzAiIkAIiIAiIgCIiAJene/eS1faflU5RcvTvfvJavtPyqcAu1dohdogHGr4pmv3d5a1fD/grfFTmwNXxTNeu7/8Af4b8Nb4qc60ajpTU12PGslX87acTXnnvEvT6lUfBHSjtNWZLk1w84rGUaIBOeqoYAE9AG7nTsUNMRLF7jfC3bEVsQm9GjYa2OZzrbtsFP6iVKl1Ukt2TUVkt/GYVXq1HKFQLhUYgeMb7X0PXMNWwGHd2BBqOpSzWslzYDMToLCRXl53QKuHq0FUBiGD1EYWVkQ2yejMwbUa9BZMcPxGlWoiuBWajXRbALqwClgKmu4NgbfymZNeGVk1KFXGYrsYmlhKNbFGkUKIF1HOE0tfSfHIy/leZBOAUKfONTAOamFCk84wA1up09Q9E7MBgTQWoS6F+wkMbML9A7aaeq88nCeHMlQ3qOweoX1OZRe9116pnteJoN6t0Vxyl4b9peoqIEcNnuyEdEIQRnJ8XTr29EgTCxl+8ewNOm7FWVapBAXOVa7CxKkHSwOx01lOcqMEyVjmTIRZHAvbOoyk69tvVLtnWz7j/AAUb2jqj7Vfn1MJERNEyRERAEREAREQBERAEvTvfvJavtPyqcouXp3v3ktX2n5VOAXau0Qu0QDjV8UzXnvgPv8N+Gt8VObDVfFM1574D7/DfhrfFTgFTRPoM7sFijSqpUAVijhgrqHQkG4DKdx6IBnm5GMvMu1QNh6io1TEUkarzIYAtnUdQvvtp1SwuTmBTB0+bSqUqUmqBmC5adYc4bG/81rC2ug9E8vJHlpg82Z6oo1KlMLVQ0wlF2JGpsuUNa/S0uJk+U1elhqD1GZQt25pVtq9Q3sg7Okb27Oq841NTWEdqTSe5VfLNm+31s7ioRUtmF7WsCAL9l7eu8m3cv5YK6rga4FlDGi+a2bW5psDudWtbstrpK+4hUo5mKl6rNcliSACezrJ9c8VGoVYMpKkEEEaEEG4IPbeTcVKOGRUnGWUbH43HFLGlzBBrOAmQlluABZf5ddJ4cNjcUoBdFKrnBB9JFhbKCT+lrHeeXkVyqTiOHzsyJiFZRXsuUjpdGqo2IYaWGzX9E9PHeJF6YRWarnds62yldSDc21FgNPTMitTcXhmvQqqSRHuJqtUMzMymqxyrlyspUajo/lv2yKcSpiorKwZgb22DK2WyksAb6kadd5Z2HoUlUJUs9xd7EqR0fF/7bW6pj8ZwJaNI3CkB89xfORpZb7dhFx1TlGro7FnUnlPhlH4vCtScowsQbETpmd5WUf4oqA0znLEqq5SpDHQrsPRbSYKblOWuKkYFaGibiIiJM5CIiAIiIAiIgCXp3v3ktX2n5VOUXL0737yWr7T8qnALtXaIXaIBxq+KZrz3wH3+G/DW+KnNhqvima898B9/hvw1vipwCpoiIB9vPl59AnyAIiIBJeQPKJcFjVerm5pwadSxtYN4r+nI4V//AFly0OEinVDscp6RBK3WxAINxfMSdJrsJcXIDlLXxeDNMHO9IJRZbC7Urfwj25uhkJHUq3lW5hqjksUJtSwZHjHHqiB7Ur/xNwAG1Nuj/KBf1zh9kqYoFS7IuS1ibX7Gve99bflMjh+GoxQ1Myt0lI5stYC12B6z0bfrOrHcdVR0XVnLdJDTyrZbdYHZMmeVwa0XnYh3FuROljUQi1y5uAoOl300169bXlc4yhkqMoObKxFxsZafH+LtVVtFCZs1tMpFrXQ6kdel5A+KcFsjVFzG1iwygqAWte4PpX9ZetKjW03zwVbqk2spcGCiImkZYiIgCIiAIiIAl6d795LV9p+VTlFy9O9+8lq+0/KpwC7V2iF2iAcavima898B9/hvw1vipzYar4pmvPfAff4b8Nb4qcAqaIiAIiIAn0WnyfVgEvwHc+epRzMxV7FioUMFUAHU31Nr6dU7eF8JxnDsWr0QaqkXYIQGencFhY9elwRfUSfPmqUytNRksqc+AbnItr2/7hv65icLhwguHYgA5QTqCDYg9ltZmu5nl+RqRt4aV4mQwfKgvVW9appzhVSoDZn3DA7X2PZ1Tji+HIa680jJTqkujM2upKtnI21B9c8TYWlXrsr1GybpUylWLE6i/Ud/0np4WtSjWZSzNRdGRXCB6ozHMikekra/plabUi2o44MjieA4fEA3DB1XLnVgQddbk/4d5GeVHBVWkaVMOgykggZ2chejmXqG4uD2aG0yi8dru+XIgNwpQCwygWBPpMxvHOeRixLLbY6ixtb9JwgpRmtzo4ZWGVYwtPk93GMLkqmwcBgGGYb33sesXvrPDPoU8rJ89OOmTQiInpEREQBERAEvTvfvJavtPyqcouXp3v3ktX2n5VOAXau0Qu0QDjV8UzXnvgPv8N+Gt8VObDVfFM1574D7/DfhrfFTgFTREQBPoE+SU8j+HYKsClYVXrPUy00R+byIELNUuRZjoQF1va1tYBFp2UACyg7Zhf1X1k7xPclqAkJiKOoUotRWpsST4p3AI/5adlbucBaqmnUCGnTpGpRN6rmqoHOc2wABUnUeg+ic3UiluycYt8E4pNQZOao5xYKB1kkXufV65X2I5Xth8VWo4hOcRazAFLLUQhtx1Np1aeuSzFlQGql+YcAllbokC+w7dLyqOO44V8VVqLs9RiL72voTKVvBSlLKLtebilpZafB+L4fE1D9na6mzsmXLUUr15TrudSLiZGlh6lWsHLdEAKewBV6IA9Ft5R9KsyMGUlWBuGBKkHtBG0l/A+6TWpWXEL9oQnpG+Stt/NqG7dQfXOs7Zf6ind/MWezooZxzKkANo12G4/I6XmIx+NpYlHswIsNGOVtTa69p9U99qOKWmabLkZTkqKhKu+VQQ7XAuOzq1mE4hyOdbnnlJtcELl17ND6plTppN5eGaNOrnBiMMlOlikplkcKzAPUXNSAOtwCOvXS05cW5PYSrVXKgXpC7U/4YYE/ygW210tMOOMqMT/GqBdbM2Tbt2EkmB4vh6mhr4cFSMpzBbje5zW1lyKnFZ3ONf2UnyjG8ou5zSQnmGdCSMqucyWtrc2zL1byKcR5J4mgGLoCq+Myurj16HaW/h6aVXzGpSfSxtVUHe2gBv+U9LcKK6MishOqPsdNbNa+87xq1IrxKbpU5PC2Nf4ko5ccB5mrzlNSKbAX6BUK21uzX6yLy5Camsopzg4SwxERJEBL0737yWr7T8qnKLl6d795LV9p+VTgF2rtELtEA41fFM1574D7/AA34a3xU5sNV8UzXnvgPv8N+Gt8VOAVNERAOdJAWAJsCQCewX1MlZr8Mu9MJ0UtlrMahq1bXzEW0UnSwIt6RIjEYyCx6PKyriHXDYBKapTBC1agCBBsX1OmpvrqSdrzl3R+VdRRTw6MtOoFHPNSJUkAWQFgeu5Yj0iRrg/KtMJTVUoLVupNXnGdM1TP0CDTYHKq9VxqxmBxmKarUZ3JLMxJJJOp9cho3yS1bFtcdwZxnA6WSmWrcxQqM+bUkKunaxZdbdolU43hlajbnadSnfbOjJe3ZcazL8G5YYnB0+bFmpkZghJH822U6C5J9YE83FeVNfE0ubqkMoqmol+kyXBGVW/l1H6CIx08cBvPJh4iJMiWF3JOLBa7UXLHQvQTcCptUKja+Tt6gTuJKeLcpwAcqB8rFWYXy5Topvvc9hlT8m+L/AGTF0q5XOKb3KXtcWII9diZe3BiGwYepzaI+pIW2dVHQdtlOunb1zOu6azqxnJetqmNmUbypfNinY3DMFLKRlKtaxUiwta0xEn/dLpUnyVUqo7AlWUak5jcEHc7dfbIBLdCWqmtivXWJsTPcleVlXBVgcztSJAqUr3Vl7QDpmG4PomBidjiXnxZqNXCAZjUo16VxUUkki+ultCOzqIlN8Z4YaFZlGYpc825W2Zb6H19slXc25SBKn2WuWalUa6D+WpbYdgb/AOgSQcruBUMRTy0wxfQ02VSwux1U9ew/ylLPsZ47Mt/3YfVFTRJtgeSy08HXzBKteoFp0wVNqRDgv41rOQLA/WebwZ4xQpqczSDLfMaoewHbkvrLSnF8MrOLTwyJS9O9+8lq+0/KpyoOOcCOFKfxKVZXUlXpkkdE2INxvLf737yWr7T8qnJkS7V2iF2iAcavima898B9/hvw1vipzYar4pmvPfAff4b8Nb4qcAqaIiAIiIAiIgCIiAIiIAljck+Ofa8ImFY2agDkXfnEapcadZUsfyI7JXM78DjGo1UqJoyOrqfSpBH/AMkZRysEoy0vKLt4t3L8GtMitVcEMdRlQW2BAa5GspvjnC/s1dqYYOoPRqDZlOx/52S1MNj/APrVZKgY0xUrCm9PRjSNrmwvqD1Ge/lL3J8JzBOd1rc0bO1QZA+a9ytvF6remV45py7tFieJr6lGRPRjsE9Gq1NxZlNiL3H5HrFrH8555aKpkOAYFq+KpU1uCag6Q0sAbs35AEyy+VXLYYbF4fmQOaZSatO3UamVWDD/ABDKxHrlacI4u2GLsgXOyZAxF8oJ6RGu+lvzM82Jxj1XzOxY6C57BsJBxy8skpNIs/lZxx+HVlDrzy10Yv0jTbRyNNCNss8dTlLgK2HtmrUWJJZgQK1lBa2osbkC1iTqB6J5OP46hxHBBlqDn6SF+aN84A+8vdbWsM2hOw7ZAJGFNJcbnspt9yS1sbw90enzL0yAebxKu7s7a/eKx8U6bDS8s/vfvJavtPyqcouXp3v3ktX2n5VOdEsEC7V2iF2ieg41fFM1574D7/DfhrfFTmw1XxTNee+A+/w34a3xU4BU0REAREQBERAEREAREQBERAMpyZ4++BxVOvTAYo1yhJCsOtWt1SxuMco/+oXr0XbKy2NInpUzpmDDrFzobWMqWezhXFquGqZ6TZTsRurLfVWHWNIe6wSjLS8luJ3E6NbCq6vWWs9INawZA2+o7CLdcqfjfAq2DrGlXTI1rjUFWU7MpG40MuHhPdjWpgadGmAmKy5SpU5CQDqhv2W0JvK/q8msXxLFkZi9V2Nla+gFzb0ASOFDlnuHLfBDokh5VchcXw0r9oQBWJC1FbMhI3B7D6DI9PU88EDklQrsSNCPyIsR+hInGInoPpEvPvfvJavtPyqcouXp3v3ktX2n5VOAXau0Qu0QDjV8UzXnvgPv8N+Gt8VObDVfFM1574D7/DfhrfFTgFTREQBERAEREAREQBERAEREAREQD6GtLF7nXdJ5jHUji7FMhpmvazgFbLnsOlrbXfWVzPoMAtzur8fqY12pU3ApAgizZkc7i5G28htPuZY98Nz6UhUS1xlN3Iv1LbWYPhfGHw5YoFIZbFWGZfQbX3EvTuUd0zDPhhh67pRdM2VGuAy3v0WOh323iWqT2GVGPBr86EGxBBG4IsR65xlh91Cu2OxRqUaFghdSyqczKCLFvRof1kCoYR6hIRXcgXIVSxA7TaHtye4OmXp3v3ktX2n5VOUYRLz737yWr7T8qnB4Xau0Qu0QDjV8UzXnvgPv8N+Gt8VObD1BoZr33wdMithfw1vipQCo4n20+WgCJ9ny0ARFotAERaLQBEWi0ARFotAERaLQBEWi0ARFotAM7yc5X1sFULD+KrKVem+oIItoTex2ku7kHKzDYbH1RWy0krABc2qqbno3toNZWlp9tDSawwW13cqGARqZoUVWs5zNWQ2Rl67gGxOo1mZ737yWr7Sf9KnKOaoxABJIGwJJEvfuA3fC1mIA/vNtFCjSjT6hPXjseIuddohdonh6DMJxzkphsZbn6NGtlvlL01cre17XGl7D9JnIgEJbuXYDzXDe4T6T54LsB5rhvcp9JN4gEI8F2A81w3uU+keC7Aea4b3KfSTeIBCPBdgPNcN7lPpHguwHmuG9yn0k3iAQjwXYDzXDe5T6R4LsB5rhvcp9JN4gEI8F2A81w3uU+keC7Aea4b3KfSTeIBCPBdgPNcN7lPpHguwHmuG9yn0k3iAQjwXYDzXDe5T6R4LsB5rhvcp9JN4gEI8F2A81w3uU+keC7Aea4b3KfSTeIBCPBdgPNcN7lPpHguwHmuG9yn0k3iAQjwXYDzXDe5T6R4LsB5rhvcp9JN4gEKXuXYDzTC+4T6TP8F5O0MIhWhSp0VLZiqIEBawFyB12A/SZaIAiIgH/2Q=="/>
          <p:cNvSpPr>
            <a:spLocks noChangeAspect="1" noChangeArrowheads="1"/>
          </p:cNvSpPr>
          <p:nvPr/>
        </p:nvSpPr>
        <p:spPr bwMode="auto">
          <a:xfrm>
            <a:off x="8539163" y="-1163638"/>
            <a:ext cx="1895475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2534" name="Picture 6" descr="http://www.tiuli.com/animals/128/smamit_bat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2856085" cy="214466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http://flora.huji.ac.il/static/4/94/0030944.3CWS1HLIRVB3251F.010.jpg"/>
          <p:cNvPicPr>
            <a:picLocks noChangeAspect="1" noChangeArrowheads="1"/>
          </p:cNvPicPr>
          <p:nvPr/>
        </p:nvPicPr>
        <p:blipFill>
          <a:blip r:embed="rId3" cstate="print"/>
          <a:srcRect l="20618" r="28525" b="1154"/>
          <a:stretch>
            <a:fillRect/>
          </a:stretch>
        </p:blipFill>
        <p:spPr bwMode="auto">
          <a:xfrm rot="16200000">
            <a:off x="1404135" y="1952349"/>
            <a:ext cx="2196244" cy="3205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732240" y="4771383"/>
            <a:ext cx="1800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נָחַש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71199" y="4762672"/>
            <a:ext cx="128941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זִיקִית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71199" y="5426060"/>
            <a:ext cx="136104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שְֹמָמִית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2499" y="5426060"/>
            <a:ext cx="128941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צָב</a:t>
            </a:r>
          </a:p>
        </p:txBody>
      </p:sp>
      <p:pic>
        <p:nvPicPr>
          <p:cNvPr id="25" name="Picture 6" descr="http://www.beembee.com/wp-content/uploads/2010/06/tur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3494" y="5419455"/>
            <a:ext cx="662962" cy="520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12" descr="http://www.loced.co.il/image/users/57347/ftp/my_files/%D7%A0%D7%97%D7%A9%20%D7%9E%D7%99%D7%9D%20%20%D7%91%D7%94%D7%AA%D7%92%D7%95%D7%A0%D7%A0%D7%95%D7%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0059" y="4797152"/>
            <a:ext cx="626397" cy="44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6" descr="http://www.tiuli.com/animals/128/smamit_bat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399" y="5517232"/>
            <a:ext cx="463705" cy="3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8" descr="http://flora.huji.ac.il/static/4/94/0030944.3CWS1HLIRVB3251F.010.jpg"/>
          <p:cNvPicPr>
            <a:picLocks noChangeAspect="1" noChangeArrowheads="1"/>
          </p:cNvPicPr>
          <p:nvPr/>
        </p:nvPicPr>
        <p:blipFill>
          <a:blip r:embed="rId3" cstate="print"/>
          <a:srcRect l="20618" r="28525" b="1154"/>
          <a:stretch>
            <a:fillRect/>
          </a:stretch>
        </p:blipFill>
        <p:spPr bwMode="auto">
          <a:xfrm rot="16200000">
            <a:off x="5086760" y="4786449"/>
            <a:ext cx="360039" cy="525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411760" y="4797152"/>
            <a:ext cx="1800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נָחַש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0719" y="4788441"/>
            <a:ext cx="128941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FFFF00"/>
                </a:solidFill>
              </a:rPr>
              <a:t>זִיקִית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0719" y="5451829"/>
            <a:ext cx="136104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שְֹמָמִית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2019" y="5451829"/>
            <a:ext cx="128941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צָב</a:t>
            </a:r>
          </a:p>
        </p:txBody>
      </p:sp>
      <p:pic>
        <p:nvPicPr>
          <p:cNvPr id="33" name="Picture 6" descr="http://www.beembee.com/wp-content/uploads/2010/06/tur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3014" y="5445224"/>
            <a:ext cx="662962" cy="520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12" descr="http://www.loced.co.il/image/users/57347/ftp/my_files/%D7%A0%D7%97%D7%A9%20%D7%9E%D7%99%D7%9D%20%20%D7%91%D7%94%D7%AA%D7%92%D7%95%D7%A0%D7%A0%D7%95%D7%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9579" y="4822921"/>
            <a:ext cx="626397" cy="44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6" descr="http://www.tiuli.com/animals/128/smamit_bat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19" y="5543001"/>
            <a:ext cx="463705" cy="3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8" descr="http://flora.huji.ac.il/static/4/94/0030944.3CWS1HLIRVB3251F.010.jpg"/>
          <p:cNvPicPr>
            <a:picLocks noChangeAspect="1" noChangeArrowheads="1"/>
          </p:cNvPicPr>
          <p:nvPr/>
        </p:nvPicPr>
        <p:blipFill>
          <a:blip r:embed="rId3" cstate="print"/>
          <a:srcRect l="20618" r="28525" b="1154"/>
          <a:stretch>
            <a:fillRect/>
          </a:stretch>
        </p:blipFill>
        <p:spPr bwMode="auto">
          <a:xfrm rot="16200000">
            <a:off x="766280" y="4812218"/>
            <a:ext cx="360039" cy="525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219</Words>
  <Application>Microsoft Office PowerPoint</Application>
  <PresentationFormat>‫הצגה על המסך (4:3)</PresentationFormat>
  <Paragraphs>152</Paragraphs>
  <Slides>13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Times New Roman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Stav Geffen</dc:creator>
  <cp:lastModifiedBy>Naama Fried</cp:lastModifiedBy>
  <cp:revision>51</cp:revision>
  <dcterms:created xsi:type="dcterms:W3CDTF">2011-11-06T17:15:38Z</dcterms:created>
  <dcterms:modified xsi:type="dcterms:W3CDTF">2018-03-26T10:21:34Z</dcterms:modified>
</cp:coreProperties>
</file>